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69" r:id="rId6"/>
    <p:sldId id="257" r:id="rId7"/>
    <p:sldId id="270" r:id="rId8"/>
    <p:sldId id="271" r:id="rId9"/>
    <p:sldId id="272" r:id="rId10"/>
    <p:sldId id="273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4" r:id="rId19"/>
    <p:sldId id="276" r:id="rId20"/>
    <p:sldId id="275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1644-0B7D-4542-9840-C974A146DFB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D6843-057B-4940-ADC5-0E04BA6F1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speptide.ru/i/nano/sintezbelka.jp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lementy.ru/images/news/ribosome_mrna_translation_600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niga.interzet.ru/The_big_Soviet_Encyclopedia/Bse/STRU-YA/2608-1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biologymoscow.ucoz.ru/illustracii/obwajabio/citologia/Biosintez-translya_tsiya-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ld.nanonewsnet.ru/index.php?module=photoshare&amp;func=viewimage&amp;iid=525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ximia.org/biochem/371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hyperlink" Target="http://de.ifmo.ru/bk_netra/image.php?img=pic/3p4.gif&amp;bn=1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ap.fictionbook.ru/static/bookimages/00/64/87/00648762.bin.dir/h/i_017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osll.spb.ru/attachments/132/synthesis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zr.molbiol.ru/b_pictures/12_013a.g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thumb/1/1a/TRNA_ribosomes_diagram_pl.svg/300px-TRNA_ribosomes_diagram_pl.svg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krasnoe.tv/files/preview_images/Dvigatelnie_reaktsii_kletok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technologijos.lt/upload/image/n/mokslas/fizika/S-18096/2-1-Tweezers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biology.unm.edu/ccouncil/Biology_124/Images/ribosomecartoon.jpe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evolbiol.ru/v04.jpg" TargetMode="Externa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bc74.ru/i/2_06.jp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900igr.net/datas/biologija/Kletka/0024-024-Povtorenie.jpg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Биосинтез белков в  живой клетке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Продолжить формирование знаний об основных процессах метаболизма; охарактеризовать два этапа биосинтеза белка – трансляцию и транскрипцию.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645025" y="3878261"/>
          <a:ext cx="4041775" cy="544516"/>
        </p:xfrm>
        <a:graphic>
          <a:graphicData uri="http://schemas.openxmlformats.org/drawingml/2006/table">
            <a:tbl>
              <a:tblPr/>
              <a:tblGrid>
                <a:gridCol w="4041775"/>
              </a:tblGrid>
              <a:tr h="272258"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35085" marR="35085" marT="35085" marB="3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58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35085" marR="35085" marT="35085" marB="3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4" name="Picture 4" descr="Картинка 3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Почти полвека тому назад, в 1953 г., Д. Уотсон и Ф. Крик открыли принцип структурной (молекулярной) организации генного вещества - дезоксирибонуклеиновой кислоты (ДНК)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 этап-ТРАНСКРИПЦИЯ</a:t>
            </a:r>
          </a:p>
          <a:p>
            <a:r>
              <a:rPr lang="ru-RU" dirty="0" smtClean="0"/>
              <a:t>2этап-ТРАНСЛЯЦИЯ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24291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Картинка 2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3" y="285728"/>
            <a:ext cx="436247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18584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58082" y="1600200"/>
            <a:ext cx="132871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Картинка 1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071966" cy="5857916"/>
          </a:xfrm>
          <a:prstGeom prst="rect">
            <a:avLst/>
          </a:prstGeom>
          <a:noFill/>
        </p:spPr>
      </p:pic>
      <p:pic>
        <p:nvPicPr>
          <p:cNvPr id="7172" name="Picture 4" descr="Картинка 4 из 2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00042"/>
            <a:ext cx="402432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900090" cy="395128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5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71462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43834" y="2174875"/>
            <a:ext cx="1042966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а 7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357718" cy="6357982"/>
          </a:xfrm>
          <a:prstGeom prst="rect">
            <a:avLst/>
          </a:prstGeom>
          <a:noFill/>
        </p:spPr>
      </p:pic>
      <p:pic>
        <p:nvPicPr>
          <p:cNvPr id="5124" name="Picture 4" descr="Картинка 8 из 2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14340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71462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242918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а 12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429156" cy="6286544"/>
          </a:xfrm>
          <a:prstGeom prst="rect">
            <a:avLst/>
          </a:prstGeom>
          <a:noFill/>
        </p:spPr>
      </p:pic>
      <p:pic>
        <p:nvPicPr>
          <p:cNvPr id="4100" name="Picture 4" descr="Картинка 14 из 2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28"/>
            <a:ext cx="385765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71462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929586" y="2500306"/>
            <a:ext cx="5113345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Картинка 15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5076825" cy="3305175"/>
          </a:xfrm>
          <a:prstGeom prst="rect">
            <a:avLst/>
          </a:prstGeom>
          <a:noFill/>
        </p:spPr>
      </p:pic>
      <p:pic>
        <p:nvPicPr>
          <p:cNvPr id="3076" name="Picture 4" descr="Картинка 16 из 2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143248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543032" cy="395128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357950" y="2174875"/>
            <a:ext cx="2328850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Картинка 17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3771900" cy="3810000"/>
          </a:xfrm>
          <a:prstGeom prst="rect">
            <a:avLst/>
          </a:prstGeom>
          <a:noFill/>
        </p:spPr>
      </p:pic>
      <p:pic>
        <p:nvPicPr>
          <p:cNvPr id="31748" name="Picture 4" descr="Картинка 19 из 2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3971925" cy="3071834"/>
          </a:xfrm>
          <a:prstGeom prst="rect">
            <a:avLst/>
          </a:prstGeom>
          <a:noFill/>
        </p:spPr>
      </p:pic>
      <p:pic>
        <p:nvPicPr>
          <p:cNvPr id="31750" name="Picture 6" descr="Картинка 34 из 25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4" y="4214818"/>
            <a:ext cx="3857652" cy="2214578"/>
          </a:xfrm>
          <a:prstGeom prst="rect">
            <a:avLst/>
          </a:prstGeom>
          <a:noFill/>
        </p:spPr>
      </p:pic>
      <p:pic>
        <p:nvPicPr>
          <p:cNvPr id="31752" name="Picture 8" descr="Картинка 36 из 2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9124" y="357167"/>
            <a:ext cx="423862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43116"/>
            <a:ext cx="2428892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а 39 из 2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592935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Задачи:  </a:t>
            </a:r>
            <a:endParaRPr lang="ru-RU" dirty="0" smtClean="0"/>
          </a:p>
          <a:p>
            <a:r>
              <a:rPr lang="ru-RU" dirty="0" smtClean="0"/>
              <a:t>Вспомнить значение белков для живого организма. </a:t>
            </a:r>
          </a:p>
          <a:p>
            <a:r>
              <a:rPr lang="ru-RU" dirty="0" smtClean="0"/>
              <a:t>Изучить этапы биосинтеза белков.</a:t>
            </a:r>
          </a:p>
          <a:p>
            <a:r>
              <a:rPr lang="ru-RU" dirty="0" smtClean="0"/>
              <a:t>Решить задачи «Кодирование молекул белков»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328718" cy="395128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Картинка 25 из 2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Биосинтез белков в  живой клетке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Почти полвека тому назад, в 1953 г., Д. Уотсон и Ф. Крик открыли принцип структурной (молекулярной) организации генного вещества - дезоксирибонуклеиновой кислоты (ДНК)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Перечислите роль белков в клетке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3" y="2357430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такое метаболизм?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244334"/>
            <a:ext cx="514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такое ассимиляция?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782873"/>
          <a:ext cx="1114425" cy="160616"/>
        </p:xfrm>
        <a:graphic>
          <a:graphicData uri="http://schemas.openxmlformats.org/drawingml/2006/table">
            <a:tbl>
              <a:tblPr/>
              <a:tblGrid>
                <a:gridCol w="1114425"/>
              </a:tblGrid>
              <a:tr h="75069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9674" marR="9674" marT="9674" marB="96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69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9674" marR="9674" marT="9674" marB="96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1), </a:t>
            </a:r>
            <a:endParaRPr kumimoji="0" lang="ru-RU" sz="2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http://festival.1september.ru/articles/522327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501092" cy="396716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1, </a:t>
            </a:r>
            <a:endParaRPr kumimoji="0" lang="ru-RU" sz="2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73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(строительная – </a:t>
            </a:r>
            <a:r>
              <a:rPr lang="ru-RU" dirty="0" err="1" smtClean="0"/>
              <a:t>липопротеины</a:t>
            </a:r>
            <a:r>
              <a:rPr lang="ru-RU" dirty="0" smtClean="0"/>
              <a:t>, каталитическая – </a:t>
            </a:r>
            <a:r>
              <a:rPr lang="ru-RU" dirty="0" err="1" smtClean="0"/>
              <a:t>пероксидаза</a:t>
            </a:r>
            <a:r>
              <a:rPr lang="ru-RU" dirty="0" smtClean="0"/>
              <a:t>, двигательная – миозин, транспортная – гемоглобин, защитная – гамма-глобулин, энергетическая -17,6 кДж/моль, регуляторная – инсулин и другие).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Проблемный вопрос: </a:t>
            </a:r>
            <a:r>
              <a:rPr lang="ru-RU" sz="2800" dirty="0" smtClean="0"/>
              <a:t>Каким образом информация о строении молекул белков записана в молекуле ДНК? Как передаётся эта информация из ядра клетки на рибосомы, где происходит синтез белка? 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Синтез белка происходит в клетке в период роста и развития. Основная роль в определении структуры белка  принадлежит ДНК, разные участки которой определяют синтез различных белков. Участок ДНК, определяющий синтез одной молекулы белка, называются геном </a:t>
            </a:r>
          </a:p>
          <a:p>
            <a:r>
              <a:rPr lang="ru-RU" sz="2400" dirty="0" smtClean="0"/>
              <a:t>Ген – участок двойной спирали ДНК. И-РНК – однонитевая молекула. Длина </a:t>
            </a:r>
            <a:r>
              <a:rPr lang="ru-RU" sz="2400" dirty="0" err="1" smtClean="0"/>
              <a:t>и-РНК</a:t>
            </a:r>
            <a:r>
              <a:rPr lang="ru-RU" sz="2400" dirty="0" smtClean="0"/>
              <a:t> в сотни раз короче нити ДНК. Синтез белка идет в два этапа: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БИОСИНТЕЗ- образование органических веществ ,происходящее в клетках с помощью ферментов и внутриклеточных структур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ДНК---иРНК---белок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828916" cy="3951288"/>
          </a:xfrm>
        </p:spPr>
        <p:txBody>
          <a:bodyPr/>
          <a:lstStyle/>
          <a:p>
            <a:r>
              <a:rPr lang="ru-RU" dirty="0" smtClean="0"/>
              <a:t>Транскрипция  - в ядре клетки. ДНК → </a:t>
            </a:r>
            <a:r>
              <a:rPr lang="ru-RU" dirty="0" err="1" smtClean="0"/>
              <a:t>иРНК</a:t>
            </a:r>
            <a:r>
              <a:rPr lang="ru-RU" dirty="0" smtClean="0"/>
              <a:t> с участием фермента полимеразы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Универсальный способ: </a:t>
            </a:r>
            <a:r>
              <a:rPr lang="ru-RU" dirty="0" err="1"/>
              <a:t>рибосомный</a:t>
            </a:r>
            <a:r>
              <a:rPr lang="ru-RU" dirty="0"/>
              <a:t> синтез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929454" y="2174875"/>
            <a:ext cx="1757346" cy="1468439"/>
          </a:xfrm>
        </p:spPr>
        <p:txBody>
          <a:bodyPr/>
          <a:lstStyle/>
          <a:p>
            <a:r>
              <a:rPr lang="ru-RU" i="1" dirty="0" smtClean="0"/>
              <a:t>Раскручивание ДНК</a:t>
            </a:r>
            <a:endParaRPr lang="ru-RU" dirty="0"/>
          </a:p>
        </p:txBody>
      </p:sp>
      <p:pic>
        <p:nvPicPr>
          <p:cNvPr id="10246" name="Picture 6" descr="http://festival.1september.ru/articles/522327/i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85992"/>
            <a:ext cx="33337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Трансляция  -  в цитоплазме. Участвуют: </a:t>
            </a:r>
            <a:r>
              <a:rPr lang="ru-RU" sz="2700" dirty="0" err="1" smtClean="0"/>
              <a:t>иРНК</a:t>
            </a:r>
            <a:r>
              <a:rPr lang="ru-RU" sz="2700" dirty="0" smtClean="0"/>
              <a:t>, рибосомы, </a:t>
            </a:r>
            <a:r>
              <a:rPr lang="ru-RU" sz="2700" dirty="0" err="1" smtClean="0"/>
              <a:t>рРНК</a:t>
            </a:r>
            <a:r>
              <a:rPr lang="ru-RU" sz="2700" dirty="0" smtClean="0"/>
              <a:t>, </a:t>
            </a:r>
            <a:r>
              <a:rPr lang="ru-RU" sz="2700" dirty="0" err="1" smtClean="0"/>
              <a:t>тРНК</a:t>
            </a:r>
            <a:r>
              <a:rPr lang="ru-RU" sz="2700" dirty="0" smtClean="0"/>
              <a:t>, свободные аминокислоты, ферменты, АТФ, Мg</a:t>
            </a:r>
            <a:r>
              <a:rPr lang="ru-RU" sz="2700" baseline="30000" dirty="0" smtClean="0"/>
              <a:t>2+</a:t>
            </a:r>
            <a:r>
              <a:rPr lang="ru-RU" sz="2700" dirty="0" smtClean="0"/>
              <a:t>.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1433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estival.1september.ru/articles/522327/img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28625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1114404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071810"/>
            <a:ext cx="4041775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Для реализации информации используется генетический код. Сущность кода состоит в том, что каждой аминокислоте соответствует участок цепи ДНК из рядом стоящих трёх нуклеотидов – триплетов. (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festival.1september.ru/articles/522327/img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07249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42918"/>
            <a:ext cx="3543296" cy="5483245"/>
          </a:xfrm>
        </p:spPr>
        <p:txBody>
          <a:bodyPr/>
          <a:lstStyle/>
          <a:p>
            <a:r>
              <a:rPr lang="ru-RU" i="1" dirty="0" smtClean="0"/>
              <a:t>Избыточность</a:t>
            </a:r>
            <a:r>
              <a:rPr lang="ru-RU" dirty="0" smtClean="0"/>
              <a:t> – 64 сочетания кодируют 20 аминокислот.</a:t>
            </a:r>
          </a:p>
          <a:p>
            <a:r>
              <a:rPr lang="ru-RU" i="1" dirty="0" smtClean="0"/>
              <a:t>Специфичность</a:t>
            </a:r>
            <a:r>
              <a:rPr lang="ru-RU" dirty="0" smtClean="0"/>
              <a:t> – Один триплет соответствует  только одной аминокислоте.</a:t>
            </a:r>
          </a:p>
          <a:p>
            <a:r>
              <a:rPr lang="ru-RU" i="1" dirty="0" smtClean="0"/>
              <a:t>Универсальность</a:t>
            </a:r>
            <a:r>
              <a:rPr lang="ru-RU" dirty="0" smtClean="0"/>
              <a:t> – Код одинаков для всех организмов.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858148" y="2174875"/>
            <a:ext cx="828652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festival.1september.ru/articles/522327/img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5720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261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Биосинтез белков в  живой клетке</vt:lpstr>
      <vt:lpstr>Слайд 2</vt:lpstr>
      <vt:lpstr>Слайд 3</vt:lpstr>
      <vt:lpstr>Слайд 4</vt:lpstr>
      <vt:lpstr>Проблемный вопрос: Каким образом информация о строении молекул белков записана в молекуле ДНК? Как передаётся эта информация из ядра клетки на рибосомы, где происходит синтез белка?  </vt:lpstr>
      <vt:lpstr>БИОСИНТЕЗ- образование органических веществ ,происходящее в клетках с помощью ферментов и внутриклеточных структур</vt:lpstr>
      <vt:lpstr>Трансляция  -  в цитоплазме. Участвуют: иРНК, рибосомы, рРНК, тРНК, свободные аминокислоты, ферменты, АТФ, Мg2+. 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Биосинтез белков в  живой клетке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17</cp:revision>
  <dcterms:created xsi:type="dcterms:W3CDTF">2011-10-04T17:19:27Z</dcterms:created>
  <dcterms:modified xsi:type="dcterms:W3CDTF">2016-04-08T05:39:57Z</dcterms:modified>
</cp:coreProperties>
</file>