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91" r:id="rId3"/>
    <p:sldId id="290" r:id="rId4"/>
    <p:sldId id="292" r:id="rId5"/>
    <p:sldId id="258" r:id="rId6"/>
    <p:sldId id="300" r:id="rId7"/>
    <p:sldId id="295" r:id="rId8"/>
    <p:sldId id="308" r:id="rId9"/>
    <p:sldId id="277" r:id="rId10"/>
    <p:sldId id="309" r:id="rId11"/>
    <p:sldId id="270" r:id="rId12"/>
    <p:sldId id="271" r:id="rId13"/>
    <p:sldId id="307" r:id="rId14"/>
    <p:sldId id="301" r:id="rId15"/>
    <p:sldId id="282" r:id="rId16"/>
    <p:sldId id="272" r:id="rId17"/>
    <p:sldId id="284" r:id="rId18"/>
    <p:sldId id="264" r:id="rId19"/>
    <p:sldId id="266" r:id="rId20"/>
    <p:sldId id="30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37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35000"/>
                      <a:satMod val="253000"/>
                    </a:schemeClr>
                  </a:gs>
                  <a:gs pos="50000">
                    <a:schemeClr val="accent2">
                      <a:tint val="42000"/>
                      <a:satMod val="255000"/>
                    </a:schemeClr>
                  </a:gs>
                  <a:gs pos="97000">
                    <a:schemeClr val="accent2">
                      <a:tint val="53000"/>
                      <a:satMod val="260000"/>
                    </a:schemeClr>
                  </a:gs>
                  <a:gs pos="100000">
                    <a:schemeClr val="accent2">
                      <a:tint val="56000"/>
                      <a:satMod val="2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tint val="35000"/>
                      <a:satMod val="253000"/>
                    </a:schemeClr>
                  </a:gs>
                  <a:gs pos="50000">
                    <a:schemeClr val="accent2">
                      <a:tint val="42000"/>
                      <a:satMod val="255000"/>
                    </a:schemeClr>
                  </a:gs>
                  <a:gs pos="97000">
                    <a:schemeClr val="accent2">
                      <a:tint val="53000"/>
                      <a:satMod val="260000"/>
                    </a:schemeClr>
                  </a:gs>
                  <a:gs pos="100000">
                    <a:schemeClr val="accent2">
                      <a:tint val="56000"/>
                      <a:satMod val="2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tint val="35000"/>
                      <a:satMod val="253000"/>
                    </a:schemeClr>
                  </a:gs>
                  <a:gs pos="50000">
                    <a:schemeClr val="accent2">
                      <a:tint val="42000"/>
                      <a:satMod val="255000"/>
                    </a:schemeClr>
                  </a:gs>
                  <a:gs pos="97000">
                    <a:schemeClr val="accent2">
                      <a:tint val="53000"/>
                      <a:satMod val="260000"/>
                    </a:schemeClr>
                  </a:gs>
                  <a:gs pos="100000">
                    <a:schemeClr val="accent2">
                      <a:tint val="56000"/>
                      <a:satMod val="2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1AD5E-5D4B-4DC9-8DAD-ED06B0EE2A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FDA2E-AEEF-477D-B5C1-E58380A17B7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accent3"/>
              </a:solidFill>
            </a:rPr>
            <a:t>Вода</a:t>
          </a:r>
        </a:p>
        <a:p>
          <a:r>
            <a:rPr lang="ru-RU" sz="3200" b="1" dirty="0" smtClean="0">
              <a:solidFill>
                <a:schemeClr val="accent3"/>
              </a:solidFill>
            </a:rPr>
            <a:t>Минеральные соли</a:t>
          </a:r>
          <a:endParaRPr lang="ru-RU" sz="3200" b="1" dirty="0">
            <a:solidFill>
              <a:schemeClr val="accent3"/>
            </a:solidFill>
          </a:endParaRPr>
        </a:p>
      </dgm:t>
    </dgm:pt>
    <dgm:pt modelId="{06C66297-7F91-4732-BCB5-B2B1E2880F90}" type="parTrans" cxnId="{FED09FF0-6F09-4DD8-830A-8C994E6655BE}">
      <dgm:prSet/>
      <dgm:spPr/>
      <dgm:t>
        <a:bodyPr/>
        <a:lstStyle/>
        <a:p>
          <a:endParaRPr lang="ru-RU"/>
        </a:p>
      </dgm:t>
    </dgm:pt>
    <dgm:pt modelId="{154B7B5D-65F6-44B1-ABBE-BC04C16DCEB8}" type="sibTrans" cxnId="{FED09FF0-6F09-4DD8-830A-8C994E6655BE}">
      <dgm:prSet/>
      <dgm:spPr/>
      <dgm:t>
        <a:bodyPr/>
        <a:lstStyle/>
        <a:p>
          <a:endParaRPr lang="ru-RU"/>
        </a:p>
      </dgm:t>
    </dgm:pt>
    <dgm:pt modelId="{6DB80EBC-AD52-409D-B400-FA964575A6D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3"/>
              </a:solidFill>
            </a:rPr>
            <a:t>Неорганические</a:t>
          </a:r>
          <a:endParaRPr lang="ru-RU" sz="3600" b="1" dirty="0">
            <a:solidFill>
              <a:schemeClr val="accent3"/>
            </a:solidFill>
          </a:endParaRPr>
        </a:p>
      </dgm:t>
    </dgm:pt>
    <dgm:pt modelId="{7754381D-1368-4E03-89A1-0D2DF2EF0BE3}" type="parTrans" cxnId="{402D05E5-68C5-4432-8E79-F964290CBA2B}">
      <dgm:prSet/>
      <dgm:spPr/>
      <dgm:t>
        <a:bodyPr/>
        <a:lstStyle/>
        <a:p>
          <a:endParaRPr lang="ru-RU"/>
        </a:p>
      </dgm:t>
    </dgm:pt>
    <dgm:pt modelId="{99117470-15BD-4DDA-B6C7-9DE539E511B6}" type="sibTrans" cxnId="{402D05E5-68C5-4432-8E79-F964290CBA2B}">
      <dgm:prSet/>
      <dgm:spPr/>
      <dgm:t>
        <a:bodyPr/>
        <a:lstStyle/>
        <a:p>
          <a:endParaRPr lang="ru-RU"/>
        </a:p>
      </dgm:t>
    </dgm:pt>
    <dgm:pt modelId="{E3E40F5F-0D00-4DB4-8ABC-181AA1A8229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3"/>
              </a:solidFill>
            </a:rPr>
            <a:t>Белки</a:t>
          </a:r>
        </a:p>
        <a:p>
          <a:r>
            <a:rPr lang="ru-RU" sz="2400" b="1" dirty="0" smtClean="0">
              <a:solidFill>
                <a:schemeClr val="accent3"/>
              </a:solidFill>
            </a:rPr>
            <a:t>Нуклеиновые кислоты</a:t>
          </a:r>
        </a:p>
        <a:p>
          <a:r>
            <a:rPr lang="ru-RU" sz="2400" b="1" dirty="0" smtClean="0">
              <a:solidFill>
                <a:schemeClr val="accent3"/>
              </a:solidFill>
            </a:rPr>
            <a:t>Углеводы</a:t>
          </a:r>
        </a:p>
        <a:p>
          <a:r>
            <a:rPr lang="ru-RU" sz="2400" b="1" dirty="0" smtClean="0">
              <a:solidFill>
                <a:schemeClr val="accent3"/>
              </a:solidFill>
            </a:rPr>
            <a:t>Липиды (жиры)</a:t>
          </a:r>
        </a:p>
        <a:p>
          <a:r>
            <a:rPr lang="ru-RU" sz="2400" b="1" dirty="0" smtClean="0">
              <a:solidFill>
                <a:schemeClr val="accent3"/>
              </a:solidFill>
            </a:rPr>
            <a:t>АТФ</a:t>
          </a:r>
          <a:endParaRPr lang="ru-RU" sz="2400" b="1" dirty="0">
            <a:solidFill>
              <a:schemeClr val="accent3"/>
            </a:solidFill>
          </a:endParaRPr>
        </a:p>
      </dgm:t>
    </dgm:pt>
    <dgm:pt modelId="{F4596A94-B046-47A1-B98F-B297CB5C5A40}" type="parTrans" cxnId="{707173F1-141F-4DF9-ABE7-299ECE400D93}">
      <dgm:prSet/>
      <dgm:spPr/>
      <dgm:t>
        <a:bodyPr/>
        <a:lstStyle/>
        <a:p>
          <a:endParaRPr lang="ru-RU"/>
        </a:p>
      </dgm:t>
    </dgm:pt>
    <dgm:pt modelId="{346FAF14-B3FB-4816-AD03-B5D2ED04A048}" type="sibTrans" cxnId="{707173F1-141F-4DF9-ABE7-299ECE400D93}">
      <dgm:prSet/>
      <dgm:spPr/>
      <dgm:t>
        <a:bodyPr/>
        <a:lstStyle/>
        <a:p>
          <a:endParaRPr lang="ru-RU"/>
        </a:p>
      </dgm:t>
    </dgm:pt>
    <dgm:pt modelId="{D0C83606-EBC7-47B6-9126-D9063CBA202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3"/>
              </a:solidFill>
            </a:rPr>
            <a:t>Органические</a:t>
          </a:r>
          <a:endParaRPr lang="ru-RU" sz="3600" b="1" dirty="0">
            <a:solidFill>
              <a:schemeClr val="accent3"/>
            </a:solidFill>
          </a:endParaRPr>
        </a:p>
      </dgm:t>
    </dgm:pt>
    <dgm:pt modelId="{A0F6BCD7-F25A-48DD-8536-176BCFBC1418}" type="parTrans" cxnId="{241E2A1A-7633-42B8-9290-6984923527BC}">
      <dgm:prSet/>
      <dgm:spPr/>
      <dgm:t>
        <a:bodyPr/>
        <a:lstStyle/>
        <a:p>
          <a:endParaRPr lang="ru-RU"/>
        </a:p>
      </dgm:t>
    </dgm:pt>
    <dgm:pt modelId="{25783FC6-E504-4558-9624-FFC04A55178B}" type="sibTrans" cxnId="{241E2A1A-7633-42B8-9290-6984923527BC}">
      <dgm:prSet/>
      <dgm:spPr/>
      <dgm:t>
        <a:bodyPr/>
        <a:lstStyle/>
        <a:p>
          <a:endParaRPr lang="ru-RU"/>
        </a:p>
      </dgm:t>
    </dgm:pt>
    <dgm:pt modelId="{48482FC5-E61F-48A4-87BB-5D4B478699E4}" type="pres">
      <dgm:prSet presAssocID="{7F01AD5E-5D4B-4DC9-8DAD-ED06B0EE2A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505C96-B307-4F41-AB03-D1C5A75A4CED}" type="pres">
      <dgm:prSet presAssocID="{865FDA2E-AEEF-477D-B5C1-E58380A17B72}" presName="linNode" presStyleCnt="0"/>
      <dgm:spPr/>
    </dgm:pt>
    <dgm:pt modelId="{1FDF9D35-BBC9-44D1-B495-41F53B6BDF77}" type="pres">
      <dgm:prSet presAssocID="{865FDA2E-AEEF-477D-B5C1-E58380A17B72}" presName="parentShp" presStyleLbl="node1" presStyleIdx="0" presStyleCnt="2" custScaleX="132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468D3-1A66-4A72-8167-361E17CF8D32}" type="pres">
      <dgm:prSet presAssocID="{865FDA2E-AEEF-477D-B5C1-E58380A17B72}" presName="childShp" presStyleLbl="bgAccFollowNode1" presStyleIdx="0" presStyleCnt="2" custScaleY="3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D95E7-B4B1-4F37-9A07-33F1908A8EC4}" type="pres">
      <dgm:prSet presAssocID="{154B7B5D-65F6-44B1-ABBE-BC04C16DCEB8}" presName="spacing" presStyleCnt="0"/>
      <dgm:spPr/>
    </dgm:pt>
    <dgm:pt modelId="{C0212790-29DA-4910-9BA1-536F24A7D70A}" type="pres">
      <dgm:prSet presAssocID="{E3E40F5F-0D00-4DB4-8ABC-181AA1A82298}" presName="linNode" presStyleCnt="0"/>
      <dgm:spPr/>
    </dgm:pt>
    <dgm:pt modelId="{541B9F73-FD48-4328-AF4B-0C1A7D3B2B50}" type="pres">
      <dgm:prSet presAssocID="{E3E40F5F-0D00-4DB4-8ABC-181AA1A82298}" presName="parentShp" presStyleLbl="node1" presStyleIdx="1" presStyleCnt="2" custScaleX="128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CD8A3-5F1F-488C-8BC1-86CA0438DFA8}" type="pres">
      <dgm:prSet presAssocID="{E3E40F5F-0D00-4DB4-8ABC-181AA1A82298}" presName="childShp" presStyleLbl="bgAccFollowNode1" presStyleIdx="1" presStyleCnt="2" custScaleY="3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F93FE-48DB-4F34-964C-8B995B90556A}" type="presOf" srcId="{E3E40F5F-0D00-4DB4-8ABC-181AA1A82298}" destId="{541B9F73-FD48-4328-AF4B-0C1A7D3B2B50}" srcOrd="0" destOrd="0" presId="urn:microsoft.com/office/officeart/2005/8/layout/vList6"/>
    <dgm:cxn modelId="{707173F1-141F-4DF9-ABE7-299ECE400D93}" srcId="{7F01AD5E-5D4B-4DC9-8DAD-ED06B0EE2A7E}" destId="{E3E40F5F-0D00-4DB4-8ABC-181AA1A82298}" srcOrd="1" destOrd="0" parTransId="{F4596A94-B046-47A1-B98F-B297CB5C5A40}" sibTransId="{346FAF14-B3FB-4816-AD03-B5D2ED04A048}"/>
    <dgm:cxn modelId="{402D05E5-68C5-4432-8E79-F964290CBA2B}" srcId="{865FDA2E-AEEF-477D-B5C1-E58380A17B72}" destId="{6DB80EBC-AD52-409D-B400-FA964575A6D8}" srcOrd="0" destOrd="0" parTransId="{7754381D-1368-4E03-89A1-0D2DF2EF0BE3}" sibTransId="{99117470-15BD-4DDA-B6C7-9DE539E511B6}"/>
    <dgm:cxn modelId="{9CB473E2-2F55-40E0-9E59-724B76E6E90A}" type="presOf" srcId="{7F01AD5E-5D4B-4DC9-8DAD-ED06B0EE2A7E}" destId="{48482FC5-E61F-48A4-87BB-5D4B478699E4}" srcOrd="0" destOrd="0" presId="urn:microsoft.com/office/officeart/2005/8/layout/vList6"/>
    <dgm:cxn modelId="{C5F0547D-9E94-47A5-90AD-C8D6FF084539}" type="presOf" srcId="{D0C83606-EBC7-47B6-9126-D9063CBA2028}" destId="{876CD8A3-5F1F-488C-8BC1-86CA0438DFA8}" srcOrd="0" destOrd="0" presId="urn:microsoft.com/office/officeart/2005/8/layout/vList6"/>
    <dgm:cxn modelId="{241E2A1A-7633-42B8-9290-6984923527BC}" srcId="{E3E40F5F-0D00-4DB4-8ABC-181AA1A82298}" destId="{D0C83606-EBC7-47B6-9126-D9063CBA2028}" srcOrd="0" destOrd="0" parTransId="{A0F6BCD7-F25A-48DD-8536-176BCFBC1418}" sibTransId="{25783FC6-E504-4558-9624-FFC04A55178B}"/>
    <dgm:cxn modelId="{1FCD012D-5CF9-4ECA-BFDA-5F8D1BF5F952}" type="presOf" srcId="{865FDA2E-AEEF-477D-B5C1-E58380A17B72}" destId="{1FDF9D35-BBC9-44D1-B495-41F53B6BDF77}" srcOrd="0" destOrd="0" presId="urn:microsoft.com/office/officeart/2005/8/layout/vList6"/>
    <dgm:cxn modelId="{C1188C0C-8811-4AE0-BE50-1E314BFA4489}" type="presOf" srcId="{6DB80EBC-AD52-409D-B400-FA964575A6D8}" destId="{F72468D3-1A66-4A72-8167-361E17CF8D32}" srcOrd="0" destOrd="0" presId="urn:microsoft.com/office/officeart/2005/8/layout/vList6"/>
    <dgm:cxn modelId="{FED09FF0-6F09-4DD8-830A-8C994E6655BE}" srcId="{7F01AD5E-5D4B-4DC9-8DAD-ED06B0EE2A7E}" destId="{865FDA2E-AEEF-477D-B5C1-E58380A17B72}" srcOrd="0" destOrd="0" parTransId="{06C66297-7F91-4732-BCB5-B2B1E2880F90}" sibTransId="{154B7B5D-65F6-44B1-ABBE-BC04C16DCEB8}"/>
    <dgm:cxn modelId="{20A8769F-C190-4B7A-840F-8DC1E053E988}" type="presParOf" srcId="{48482FC5-E61F-48A4-87BB-5D4B478699E4}" destId="{13505C96-B307-4F41-AB03-D1C5A75A4CED}" srcOrd="0" destOrd="0" presId="urn:microsoft.com/office/officeart/2005/8/layout/vList6"/>
    <dgm:cxn modelId="{D2DC9D96-C8CA-4EBF-91E0-4250790EF062}" type="presParOf" srcId="{13505C96-B307-4F41-AB03-D1C5A75A4CED}" destId="{1FDF9D35-BBC9-44D1-B495-41F53B6BDF77}" srcOrd="0" destOrd="0" presId="urn:microsoft.com/office/officeart/2005/8/layout/vList6"/>
    <dgm:cxn modelId="{025C705B-D247-427B-A0E8-56189CA97B9E}" type="presParOf" srcId="{13505C96-B307-4F41-AB03-D1C5A75A4CED}" destId="{F72468D3-1A66-4A72-8167-361E17CF8D32}" srcOrd="1" destOrd="0" presId="urn:microsoft.com/office/officeart/2005/8/layout/vList6"/>
    <dgm:cxn modelId="{D9E2F111-EEC5-4763-A6EC-BFE5BD79AB45}" type="presParOf" srcId="{48482FC5-E61F-48A4-87BB-5D4B478699E4}" destId="{BBCD95E7-B4B1-4F37-9A07-33F1908A8EC4}" srcOrd="1" destOrd="0" presId="urn:microsoft.com/office/officeart/2005/8/layout/vList6"/>
    <dgm:cxn modelId="{E5968F1F-355D-4133-B7D9-B16CBD4201B6}" type="presParOf" srcId="{48482FC5-E61F-48A4-87BB-5D4B478699E4}" destId="{C0212790-29DA-4910-9BA1-536F24A7D70A}" srcOrd="2" destOrd="0" presId="urn:microsoft.com/office/officeart/2005/8/layout/vList6"/>
    <dgm:cxn modelId="{33689499-613B-40B8-99C4-E154EDFF1561}" type="presParOf" srcId="{C0212790-29DA-4910-9BA1-536F24A7D70A}" destId="{541B9F73-FD48-4328-AF4B-0C1A7D3B2B50}" srcOrd="0" destOrd="0" presId="urn:microsoft.com/office/officeart/2005/8/layout/vList6"/>
    <dgm:cxn modelId="{B615B76B-C867-4512-B193-06742330E140}" type="presParOf" srcId="{C0212790-29DA-4910-9BA1-536F24A7D70A}" destId="{876CD8A3-5F1F-488C-8BC1-86CA0438DFA8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68F9E-2B21-4E7E-BAFF-82A48FFF71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3B05C-A5BD-47A8-B8AB-A25C90B0CA3C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solidFill>
                <a:schemeClr val="accent3"/>
              </a:solidFill>
              <a:effectLst/>
            </a:rPr>
            <a:t>Моносахариды</a:t>
          </a:r>
          <a:endParaRPr lang="ru-RU" b="1" cap="none" spc="50" dirty="0">
            <a:ln w="11430"/>
            <a:solidFill>
              <a:schemeClr val="accent3"/>
            </a:solidFill>
            <a:effectLst/>
          </a:endParaRPr>
        </a:p>
      </dgm:t>
    </dgm:pt>
    <dgm:pt modelId="{11478253-ED9A-4878-A923-B2B5D7FEF7B7}" type="parTrans" cxnId="{90521F09-BAA2-45F9-B9C2-BDBE52F574B6}">
      <dgm:prSet/>
      <dgm:spPr/>
      <dgm:t>
        <a:bodyPr/>
        <a:lstStyle/>
        <a:p>
          <a:endParaRPr lang="ru-RU"/>
        </a:p>
      </dgm:t>
    </dgm:pt>
    <dgm:pt modelId="{8EBFA8BC-3EDB-4485-B0D6-6F5696DFA953}" type="sibTrans" cxnId="{90521F09-BAA2-45F9-B9C2-BDBE52F574B6}">
      <dgm:prSet/>
      <dgm:spPr/>
      <dgm:t>
        <a:bodyPr/>
        <a:lstStyle/>
        <a:p>
          <a:endParaRPr lang="ru-RU"/>
        </a:p>
      </dgm:t>
    </dgm:pt>
    <dgm:pt modelId="{963DD612-E75E-4B26-9563-A0D37EDF5E9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solidFill>
                <a:schemeClr val="accent3"/>
              </a:solidFill>
              <a:effectLst/>
            </a:rPr>
            <a:t>Дисахариды</a:t>
          </a:r>
          <a:endParaRPr lang="ru-RU" b="1" cap="none" spc="50" dirty="0">
            <a:ln w="11430"/>
            <a:solidFill>
              <a:schemeClr val="accent3"/>
            </a:solidFill>
            <a:effectLst/>
          </a:endParaRPr>
        </a:p>
      </dgm:t>
    </dgm:pt>
    <dgm:pt modelId="{D1C70F09-2490-442A-B6C2-0C9B1B7A1653}" type="parTrans" cxnId="{EFC3E1F2-F369-47D4-8B75-C1E45DC25297}">
      <dgm:prSet/>
      <dgm:spPr/>
      <dgm:t>
        <a:bodyPr/>
        <a:lstStyle/>
        <a:p>
          <a:endParaRPr lang="ru-RU"/>
        </a:p>
      </dgm:t>
    </dgm:pt>
    <dgm:pt modelId="{E25790E9-6427-4179-919A-CAEAFC99FED6}" type="sibTrans" cxnId="{EFC3E1F2-F369-47D4-8B75-C1E45DC25297}">
      <dgm:prSet/>
      <dgm:spPr/>
      <dgm:t>
        <a:bodyPr/>
        <a:lstStyle/>
        <a:p>
          <a:endParaRPr lang="ru-RU"/>
        </a:p>
      </dgm:t>
    </dgm:pt>
    <dgm:pt modelId="{AFB0C315-B22F-454A-90EB-E12DE8ED36BE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solidFill>
                <a:schemeClr val="accent3"/>
              </a:solidFill>
              <a:effectLst/>
            </a:rPr>
            <a:t>Полисахариды</a:t>
          </a:r>
          <a:endParaRPr lang="ru-RU" b="1" cap="none" spc="50" dirty="0">
            <a:ln w="11430"/>
            <a:solidFill>
              <a:schemeClr val="accent3"/>
            </a:solidFill>
            <a:effectLst/>
          </a:endParaRPr>
        </a:p>
      </dgm:t>
    </dgm:pt>
    <dgm:pt modelId="{5CA65499-E706-40CA-B23D-36DD697395D2}" type="parTrans" cxnId="{250A79E5-F9C7-49EB-AA67-B740323F0679}">
      <dgm:prSet/>
      <dgm:spPr/>
      <dgm:t>
        <a:bodyPr/>
        <a:lstStyle/>
        <a:p>
          <a:endParaRPr lang="ru-RU"/>
        </a:p>
      </dgm:t>
    </dgm:pt>
    <dgm:pt modelId="{DC83E0E6-36A1-4EC6-BEC5-0B0E9AF23508}" type="sibTrans" cxnId="{250A79E5-F9C7-49EB-AA67-B740323F0679}">
      <dgm:prSet/>
      <dgm:spPr/>
      <dgm:t>
        <a:bodyPr/>
        <a:lstStyle/>
        <a:p>
          <a:endParaRPr lang="ru-RU"/>
        </a:p>
      </dgm:t>
    </dgm:pt>
    <dgm:pt modelId="{F9C41DAF-B51B-4678-B3B9-8DD11796AF68}" type="pres">
      <dgm:prSet presAssocID="{FBD68F9E-2B21-4E7E-BAFF-82A48FFF71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3FF8C-8482-4C94-B609-C4952CF7C864}" type="pres">
      <dgm:prSet presAssocID="{B503B05C-A5BD-47A8-B8AB-A25C90B0CA3C}" presName="parentLin" presStyleCnt="0"/>
      <dgm:spPr/>
    </dgm:pt>
    <dgm:pt modelId="{42C5DAC4-1C14-4955-AFAF-94058734E4D5}" type="pres">
      <dgm:prSet presAssocID="{B503B05C-A5BD-47A8-B8AB-A25C90B0CA3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7DF2474-2F33-4429-83ED-B8DDF7575C5D}" type="pres">
      <dgm:prSet presAssocID="{B503B05C-A5BD-47A8-B8AB-A25C90B0CA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87514-932F-4E3F-A608-0987A5FBFD43}" type="pres">
      <dgm:prSet presAssocID="{B503B05C-A5BD-47A8-B8AB-A25C90B0CA3C}" presName="negativeSpace" presStyleCnt="0"/>
      <dgm:spPr/>
    </dgm:pt>
    <dgm:pt modelId="{031E5162-C1C1-4978-A054-57E290FA8EBF}" type="pres">
      <dgm:prSet presAssocID="{B503B05C-A5BD-47A8-B8AB-A25C90B0CA3C}" presName="childText" presStyleLbl="conFgAcc1" presStyleIdx="0" presStyleCnt="3">
        <dgm:presLayoutVars>
          <dgm:bulletEnabled val="1"/>
        </dgm:presLayoutVars>
      </dgm:prSet>
      <dgm:spPr/>
    </dgm:pt>
    <dgm:pt modelId="{055F4E37-D138-4BDC-BE08-5083A5A3D482}" type="pres">
      <dgm:prSet presAssocID="{8EBFA8BC-3EDB-4485-B0D6-6F5696DFA953}" presName="spaceBetweenRectangles" presStyleCnt="0"/>
      <dgm:spPr/>
    </dgm:pt>
    <dgm:pt modelId="{44B0024D-6163-4AD7-ABD8-48A548C62DD3}" type="pres">
      <dgm:prSet presAssocID="{963DD612-E75E-4B26-9563-A0D37EDF5E93}" presName="parentLin" presStyleCnt="0"/>
      <dgm:spPr/>
    </dgm:pt>
    <dgm:pt modelId="{717B20F4-A7CA-4968-B368-1D3130BA3E5C}" type="pres">
      <dgm:prSet presAssocID="{963DD612-E75E-4B26-9563-A0D37EDF5E9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CC216D-A3B8-49F5-B7D5-D3A8D7A04646}" type="pres">
      <dgm:prSet presAssocID="{963DD612-E75E-4B26-9563-A0D37EDF5E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A5A90-D6C1-4DA6-95F5-1702B8B40CD5}" type="pres">
      <dgm:prSet presAssocID="{963DD612-E75E-4B26-9563-A0D37EDF5E93}" presName="negativeSpace" presStyleCnt="0"/>
      <dgm:spPr/>
    </dgm:pt>
    <dgm:pt modelId="{29196D0E-139F-40E1-85DE-27AF4FC31AB9}" type="pres">
      <dgm:prSet presAssocID="{963DD612-E75E-4B26-9563-A0D37EDF5E93}" presName="childText" presStyleLbl="conFgAcc1" presStyleIdx="1" presStyleCnt="3">
        <dgm:presLayoutVars>
          <dgm:bulletEnabled val="1"/>
        </dgm:presLayoutVars>
      </dgm:prSet>
      <dgm:spPr/>
    </dgm:pt>
    <dgm:pt modelId="{14C18ABE-2CD4-41C1-BCA5-A20A142DCBFA}" type="pres">
      <dgm:prSet presAssocID="{E25790E9-6427-4179-919A-CAEAFC99FED6}" presName="spaceBetweenRectangles" presStyleCnt="0"/>
      <dgm:spPr/>
    </dgm:pt>
    <dgm:pt modelId="{0B844578-EBD4-43E6-BA7E-2E6A3E016D44}" type="pres">
      <dgm:prSet presAssocID="{AFB0C315-B22F-454A-90EB-E12DE8ED36BE}" presName="parentLin" presStyleCnt="0"/>
      <dgm:spPr/>
    </dgm:pt>
    <dgm:pt modelId="{031E045E-2586-4C29-A087-C458ED981F17}" type="pres">
      <dgm:prSet presAssocID="{AFB0C315-B22F-454A-90EB-E12DE8ED36B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1985B5F-88CA-47C2-A3B4-9DE90379C44C}" type="pres">
      <dgm:prSet presAssocID="{AFB0C315-B22F-454A-90EB-E12DE8ED36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900C7-C46F-47A5-8F9A-96E47D957513}" type="pres">
      <dgm:prSet presAssocID="{AFB0C315-B22F-454A-90EB-E12DE8ED36BE}" presName="negativeSpace" presStyleCnt="0"/>
      <dgm:spPr/>
    </dgm:pt>
    <dgm:pt modelId="{3C59C7B3-9476-41AE-967C-25BCA9D944E5}" type="pres">
      <dgm:prSet presAssocID="{AFB0C315-B22F-454A-90EB-E12DE8ED36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BFF273-F365-4E12-AA31-A42EFD2B0387}" type="presOf" srcId="{AFB0C315-B22F-454A-90EB-E12DE8ED36BE}" destId="{F1985B5F-88CA-47C2-A3B4-9DE90379C44C}" srcOrd="1" destOrd="0" presId="urn:microsoft.com/office/officeart/2005/8/layout/list1"/>
    <dgm:cxn modelId="{37D8CD2C-1EA3-42D1-BDD1-BFC2E06BE31C}" type="presOf" srcId="{B503B05C-A5BD-47A8-B8AB-A25C90B0CA3C}" destId="{42C5DAC4-1C14-4955-AFAF-94058734E4D5}" srcOrd="0" destOrd="0" presId="urn:microsoft.com/office/officeart/2005/8/layout/list1"/>
    <dgm:cxn modelId="{F7F8ADF5-78D8-4BFD-907C-EC8BA30076BE}" type="presOf" srcId="{FBD68F9E-2B21-4E7E-BAFF-82A48FFF7118}" destId="{F9C41DAF-B51B-4678-B3B9-8DD11796AF68}" srcOrd="0" destOrd="0" presId="urn:microsoft.com/office/officeart/2005/8/layout/list1"/>
    <dgm:cxn modelId="{8EB3A48F-A769-450A-8E81-7C6751FB3A0B}" type="presOf" srcId="{963DD612-E75E-4B26-9563-A0D37EDF5E93}" destId="{717B20F4-A7CA-4968-B368-1D3130BA3E5C}" srcOrd="0" destOrd="0" presId="urn:microsoft.com/office/officeart/2005/8/layout/list1"/>
    <dgm:cxn modelId="{28FB20A3-3A7A-4283-A0B8-647855F3C9F1}" type="presOf" srcId="{AFB0C315-B22F-454A-90EB-E12DE8ED36BE}" destId="{031E045E-2586-4C29-A087-C458ED981F17}" srcOrd="0" destOrd="0" presId="urn:microsoft.com/office/officeart/2005/8/layout/list1"/>
    <dgm:cxn modelId="{EFC3E1F2-F369-47D4-8B75-C1E45DC25297}" srcId="{FBD68F9E-2B21-4E7E-BAFF-82A48FFF7118}" destId="{963DD612-E75E-4B26-9563-A0D37EDF5E93}" srcOrd="1" destOrd="0" parTransId="{D1C70F09-2490-442A-B6C2-0C9B1B7A1653}" sibTransId="{E25790E9-6427-4179-919A-CAEAFC99FED6}"/>
    <dgm:cxn modelId="{FDBD44DE-9CC5-47FA-9431-2A8E82BF8F21}" type="presOf" srcId="{963DD612-E75E-4B26-9563-A0D37EDF5E93}" destId="{D0CC216D-A3B8-49F5-B7D5-D3A8D7A04646}" srcOrd="1" destOrd="0" presId="urn:microsoft.com/office/officeart/2005/8/layout/list1"/>
    <dgm:cxn modelId="{64A00CE5-44A3-4F24-9B18-08E1463C4488}" type="presOf" srcId="{B503B05C-A5BD-47A8-B8AB-A25C90B0CA3C}" destId="{67DF2474-2F33-4429-83ED-B8DDF7575C5D}" srcOrd="1" destOrd="0" presId="urn:microsoft.com/office/officeart/2005/8/layout/list1"/>
    <dgm:cxn modelId="{250A79E5-F9C7-49EB-AA67-B740323F0679}" srcId="{FBD68F9E-2B21-4E7E-BAFF-82A48FFF7118}" destId="{AFB0C315-B22F-454A-90EB-E12DE8ED36BE}" srcOrd="2" destOrd="0" parTransId="{5CA65499-E706-40CA-B23D-36DD697395D2}" sibTransId="{DC83E0E6-36A1-4EC6-BEC5-0B0E9AF23508}"/>
    <dgm:cxn modelId="{90521F09-BAA2-45F9-B9C2-BDBE52F574B6}" srcId="{FBD68F9E-2B21-4E7E-BAFF-82A48FFF7118}" destId="{B503B05C-A5BD-47A8-B8AB-A25C90B0CA3C}" srcOrd="0" destOrd="0" parTransId="{11478253-ED9A-4878-A923-B2B5D7FEF7B7}" sibTransId="{8EBFA8BC-3EDB-4485-B0D6-6F5696DFA953}"/>
    <dgm:cxn modelId="{3D75F2FE-4D14-4ECF-951B-81C54154DCAA}" type="presParOf" srcId="{F9C41DAF-B51B-4678-B3B9-8DD11796AF68}" destId="{2AC3FF8C-8482-4C94-B609-C4952CF7C864}" srcOrd="0" destOrd="0" presId="urn:microsoft.com/office/officeart/2005/8/layout/list1"/>
    <dgm:cxn modelId="{0FFDDA75-7E99-40CB-A17A-C51BB4B251EF}" type="presParOf" srcId="{2AC3FF8C-8482-4C94-B609-C4952CF7C864}" destId="{42C5DAC4-1C14-4955-AFAF-94058734E4D5}" srcOrd="0" destOrd="0" presId="urn:microsoft.com/office/officeart/2005/8/layout/list1"/>
    <dgm:cxn modelId="{9A42F05E-5D65-45DB-B369-334652714A7C}" type="presParOf" srcId="{2AC3FF8C-8482-4C94-B609-C4952CF7C864}" destId="{67DF2474-2F33-4429-83ED-B8DDF7575C5D}" srcOrd="1" destOrd="0" presId="urn:microsoft.com/office/officeart/2005/8/layout/list1"/>
    <dgm:cxn modelId="{2D3C6A42-DA4E-4C14-ACF8-1CD942B27050}" type="presParOf" srcId="{F9C41DAF-B51B-4678-B3B9-8DD11796AF68}" destId="{06F87514-932F-4E3F-A608-0987A5FBFD43}" srcOrd="1" destOrd="0" presId="urn:microsoft.com/office/officeart/2005/8/layout/list1"/>
    <dgm:cxn modelId="{A1F03842-00BA-4E7B-93F0-7E4A882BB613}" type="presParOf" srcId="{F9C41DAF-B51B-4678-B3B9-8DD11796AF68}" destId="{031E5162-C1C1-4978-A054-57E290FA8EBF}" srcOrd="2" destOrd="0" presId="urn:microsoft.com/office/officeart/2005/8/layout/list1"/>
    <dgm:cxn modelId="{CB692EFA-DE84-4CA4-8E3D-E34DA2878A65}" type="presParOf" srcId="{F9C41DAF-B51B-4678-B3B9-8DD11796AF68}" destId="{055F4E37-D138-4BDC-BE08-5083A5A3D482}" srcOrd="3" destOrd="0" presId="urn:microsoft.com/office/officeart/2005/8/layout/list1"/>
    <dgm:cxn modelId="{67AB6591-61BD-4BA0-9953-90DEACD455AF}" type="presParOf" srcId="{F9C41DAF-B51B-4678-B3B9-8DD11796AF68}" destId="{44B0024D-6163-4AD7-ABD8-48A548C62DD3}" srcOrd="4" destOrd="0" presId="urn:microsoft.com/office/officeart/2005/8/layout/list1"/>
    <dgm:cxn modelId="{8E3A6DD2-46AB-48E2-AE20-E277C8C4275D}" type="presParOf" srcId="{44B0024D-6163-4AD7-ABD8-48A548C62DD3}" destId="{717B20F4-A7CA-4968-B368-1D3130BA3E5C}" srcOrd="0" destOrd="0" presId="urn:microsoft.com/office/officeart/2005/8/layout/list1"/>
    <dgm:cxn modelId="{81A7F63C-C5FA-406D-B6CE-01A54D17405E}" type="presParOf" srcId="{44B0024D-6163-4AD7-ABD8-48A548C62DD3}" destId="{D0CC216D-A3B8-49F5-B7D5-D3A8D7A04646}" srcOrd="1" destOrd="0" presId="urn:microsoft.com/office/officeart/2005/8/layout/list1"/>
    <dgm:cxn modelId="{BBDD5A00-C748-4A1E-9EE7-E66D2278CC85}" type="presParOf" srcId="{F9C41DAF-B51B-4678-B3B9-8DD11796AF68}" destId="{9E6A5A90-D6C1-4DA6-95F5-1702B8B40CD5}" srcOrd="5" destOrd="0" presId="urn:microsoft.com/office/officeart/2005/8/layout/list1"/>
    <dgm:cxn modelId="{C5900464-2781-4775-B5EC-E5D788810037}" type="presParOf" srcId="{F9C41DAF-B51B-4678-B3B9-8DD11796AF68}" destId="{29196D0E-139F-40E1-85DE-27AF4FC31AB9}" srcOrd="6" destOrd="0" presId="urn:microsoft.com/office/officeart/2005/8/layout/list1"/>
    <dgm:cxn modelId="{A96E486B-6FBE-43B7-9A43-073853FCBB35}" type="presParOf" srcId="{F9C41DAF-B51B-4678-B3B9-8DD11796AF68}" destId="{14C18ABE-2CD4-41C1-BCA5-A20A142DCBFA}" srcOrd="7" destOrd="0" presId="urn:microsoft.com/office/officeart/2005/8/layout/list1"/>
    <dgm:cxn modelId="{5C292A5B-C423-4C4A-B961-577C9761DBAC}" type="presParOf" srcId="{F9C41DAF-B51B-4678-B3B9-8DD11796AF68}" destId="{0B844578-EBD4-43E6-BA7E-2E6A3E016D44}" srcOrd="8" destOrd="0" presId="urn:microsoft.com/office/officeart/2005/8/layout/list1"/>
    <dgm:cxn modelId="{91C231DD-E6CB-4FE4-B0B7-76B47D5AE9CA}" type="presParOf" srcId="{0B844578-EBD4-43E6-BA7E-2E6A3E016D44}" destId="{031E045E-2586-4C29-A087-C458ED981F17}" srcOrd="0" destOrd="0" presId="urn:microsoft.com/office/officeart/2005/8/layout/list1"/>
    <dgm:cxn modelId="{8B2BA130-AA8B-4D98-B2F8-4251BFD278E5}" type="presParOf" srcId="{0B844578-EBD4-43E6-BA7E-2E6A3E016D44}" destId="{F1985B5F-88CA-47C2-A3B4-9DE90379C44C}" srcOrd="1" destOrd="0" presId="urn:microsoft.com/office/officeart/2005/8/layout/list1"/>
    <dgm:cxn modelId="{90E768BC-CAF9-4F51-AC27-032714E3E324}" type="presParOf" srcId="{F9C41DAF-B51B-4678-B3B9-8DD11796AF68}" destId="{672900C7-C46F-47A5-8F9A-96E47D957513}" srcOrd="9" destOrd="0" presId="urn:microsoft.com/office/officeart/2005/8/layout/list1"/>
    <dgm:cxn modelId="{D8AE5BA4-838A-4571-83EA-DA9440DB69D1}" type="presParOf" srcId="{F9C41DAF-B51B-4678-B3B9-8DD11796AF68}" destId="{3C59C7B3-9476-41AE-967C-25BCA9D944E5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eka.ru/learning/intensive_work/biology/977/" TargetMode="External"/><Relationship Id="rId2" Type="http://schemas.openxmlformats.org/officeDocument/2006/relationships/hyperlink" Target="http://sbio.info/list.php?c=stroen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857232"/>
            <a:ext cx="7406640" cy="25717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  <a:latin typeface="+mn-lt"/>
              </a:rPr>
              <a:t>Органические вещества клетки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5143512"/>
            <a:ext cx="7406640" cy="1285884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/>
              <a:t>Общая биология</a:t>
            </a:r>
          </a:p>
          <a:p>
            <a:pPr algn="r"/>
            <a:r>
              <a:rPr lang="ru-RU" sz="4000" b="1" dirty="0" smtClean="0"/>
              <a:t>10 класс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Лактоза входит в состав материнского молока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00174"/>
            <a:ext cx="64008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40276"/>
          </a:xfrm>
          <a:ln>
            <a:noFill/>
          </a:ln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Жиры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Липиды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75" y="1571612"/>
            <a:ext cx="8109325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821533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290"/>
            <a:ext cx="7504960" cy="603411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Жиры - группа нерастворимых в воде органических веществ </a:t>
            </a:r>
          </a:p>
          <a:p>
            <a:pPr>
              <a:buNone/>
            </a:pPr>
            <a:r>
              <a:rPr lang="ru-RU" sz="2800" b="1" dirty="0" smtClean="0"/>
              <a:t>Большинство из них являются сложными эфирами трехатомного спирта глицерина и высших жирных кислот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4400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Энергетическая функция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Источник  воды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785794"/>
            <a:ext cx="821533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072074"/>
            <a:ext cx="828677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35421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928802"/>
            <a:ext cx="8072462" cy="464347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Строительная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0"/>
            <a:ext cx="7862150" cy="2000240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Энергетическая</a:t>
            </a:r>
            <a:endParaRPr lang="ru-RU" sz="5400" b="1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 окислении 1 г. жира выделяется 38,9 кДж энергии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81439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Запасающая функция липидов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572000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446" y="2643182"/>
            <a:ext cx="4535554" cy="42148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643966" cy="4643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Защитная функция </a:t>
            </a:r>
            <a:endParaRPr lang="ru-RU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ru-RU" b="1" dirty="0" smtClean="0"/>
              <a:t> Из-за низкой теплопроводности они являются прекрасными теплоизоляторами</a:t>
            </a:r>
          </a:p>
          <a:p>
            <a:endParaRPr lang="ru-RU" dirty="0"/>
          </a:p>
        </p:txBody>
      </p:sp>
      <p:pic>
        <p:nvPicPr>
          <p:cNvPr id="5" name="Picture 2" descr="E:\биология\Презентации\био 7\ПОЗВОНОЧНЫЕ\МЛЕКОПИТАЮЩИЕ НАБОР\Новая папка\sealions_pla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71810"/>
            <a:ext cx="5048221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Регуляторная функция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57252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Аденозинтрифосфорная кислота  АТФ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1\Мои документы\Мои рисунки\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8143900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4572008"/>
            <a:ext cx="8143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/>
              <a:t>Нуклеотид:</a:t>
            </a:r>
          </a:p>
          <a:p>
            <a:pPr algn="ctr">
              <a:buNone/>
            </a:pPr>
            <a:r>
              <a:rPr lang="ru-RU" sz="3600" b="1" dirty="0" smtClean="0"/>
              <a:t>азотистое основание-  </a:t>
            </a:r>
            <a:r>
              <a:rPr lang="ru-RU" sz="3600" b="1" dirty="0" err="1" smtClean="0"/>
              <a:t>аденин</a:t>
            </a:r>
            <a:r>
              <a:rPr lang="ru-RU" sz="3600" b="1" dirty="0" smtClean="0"/>
              <a:t>, углевод-  рибоза ,</a:t>
            </a:r>
          </a:p>
          <a:p>
            <a:pPr algn="ctr">
              <a:buNone/>
            </a:pPr>
            <a:r>
              <a:rPr lang="ru-RU" sz="3600" b="1" dirty="0" smtClean="0"/>
              <a:t>три остатка фосфорной кислоты</a:t>
            </a:r>
            <a:endParaRPr lang="ru-RU" sz="4000" b="1" dirty="0" smtClean="0"/>
          </a:p>
        </p:txBody>
      </p:sp>
      <p:pic>
        <p:nvPicPr>
          <p:cNvPr id="6" name="Picture 2" descr="E:\биология\Презентации\био 10\ЦИТОЛОГИЯ\ХИМ СОСТАВ КЛ (2)\хим состав кл\{E4E893D1-FA8B-4734-A198-458093A7541E}.gif"/>
          <p:cNvPicPr>
            <a:picLocks noChangeAspect="1" noChangeArrowheads="1"/>
          </p:cNvPicPr>
          <p:nvPr/>
        </p:nvPicPr>
        <p:blipFill>
          <a:blip r:embed="rId3"/>
          <a:srcRect b="70833"/>
          <a:stretch>
            <a:fillRect/>
          </a:stretch>
        </p:blipFill>
        <p:spPr bwMode="auto">
          <a:xfrm>
            <a:off x="0" y="1643050"/>
            <a:ext cx="9144000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790712" cy="5962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Под действием ферментов от молекулы АТФ отделяется один остаток фосфорной кислоты и выделяется большое количество энергии 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Энергия 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расходуется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поддержание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процессов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жизнедеятельности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клетки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Вещества клетки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Спасибо за внимание!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http://sbio.info/list.php?c=stroenorg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http://www.egeteka.ru/learning/intensive_work/biology/977/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Автор Климова Г.А., учитель биологии</a:t>
            </a:r>
          </a:p>
          <a:p>
            <a:pPr>
              <a:buNone/>
            </a:pPr>
            <a:r>
              <a:rPr lang="ru-RU" b="1" dirty="0" smtClean="0"/>
              <a:t>МКОУ «</a:t>
            </a:r>
            <a:r>
              <a:rPr lang="ru-RU" b="1" dirty="0" err="1" smtClean="0"/>
              <a:t>Челмужская</a:t>
            </a:r>
            <a:r>
              <a:rPr lang="ru-RU" b="1" dirty="0" smtClean="0"/>
              <a:t> СОШ», 2011 г.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500306"/>
            <a:ext cx="2685625" cy="264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иология\Презентации\био 8\Вода и минеральные соли в жизни клетки\Органические вещества клетки\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/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Углеводы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4286256"/>
            <a:ext cx="5576134" cy="1962144"/>
          </a:xfrm>
        </p:spPr>
        <p:txBody>
          <a:bodyPr/>
          <a:lstStyle/>
          <a:p>
            <a:pPr algn="r">
              <a:buNone/>
            </a:pPr>
            <a:r>
              <a:rPr lang="ru-RU" b="1" dirty="0" smtClean="0"/>
              <a:t>Молекулы состоят из мономера глюкозы</a:t>
            </a:r>
            <a:endParaRPr lang="ru-RU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4429124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биология\Презентации\био 10\ЦИТОЛОГИЯ\ХИМ СОСТАВ КЛ (2)\хим состав кл\{86A6E0B5-1EC7-4DCC-BD65-D72F3A431681}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764386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14876" y="2000240"/>
            <a:ext cx="3857652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96296E-6 L 0.75608 0.57361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Из молекул моносахаридов образуются сложные углеводы. Одни из них состоят только из двух молекул простых углеводов и называются </a:t>
            </a:r>
          </a:p>
          <a:p>
            <a:pPr algn="ctr"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дисахаридами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8604"/>
            <a:ext cx="8143900" cy="6429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Макромолекулы полисахаридов, состоящие из множества молекул простых углеводов, называются</a:t>
            </a: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полисахаридами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21533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0"/>
            <a:ext cx="364330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562" y="0"/>
            <a:ext cx="370843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2357430"/>
            <a:ext cx="3643306" cy="207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2357430"/>
            <a:ext cx="36433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94" y="2357431"/>
            <a:ext cx="3643306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32" y="4714884"/>
            <a:ext cx="357186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72132" y="4714884"/>
            <a:ext cx="357186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00694" y="4714884"/>
            <a:ext cx="364330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Основной источник энергии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642910" y="1142984"/>
          <a:ext cx="4449790" cy="392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76088" y="1000108"/>
            <a:ext cx="3657600" cy="518733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При расщеплении и окислении молекул выделяется значительное количество энергии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3643314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56 -70%</a:t>
            </a:r>
          </a:p>
          <a:p>
            <a:r>
              <a:rPr lang="ru-RU" sz="4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энергии</a:t>
            </a:r>
            <a:endParaRPr lang="ru-RU" sz="4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43314"/>
            <a:ext cx="414337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5857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Для синтеза  в клетке необходимых веществ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Строительная функция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3714752"/>
            <a:ext cx="557213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256</TotalTime>
  <Words>213</Words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Органические вещества клетки</vt:lpstr>
      <vt:lpstr>Вещества клетки</vt:lpstr>
      <vt:lpstr>Слайд 3</vt:lpstr>
      <vt:lpstr>Углеводы</vt:lpstr>
      <vt:lpstr>Слайд 5</vt:lpstr>
      <vt:lpstr>Слайд 6</vt:lpstr>
      <vt:lpstr>Основной источник энергии </vt:lpstr>
      <vt:lpstr>Слайд 8</vt:lpstr>
      <vt:lpstr>Строительная функция</vt:lpstr>
      <vt:lpstr>Лактоза входит в состав материнского молока </vt:lpstr>
      <vt:lpstr>Жиры  Липиды</vt:lpstr>
      <vt:lpstr>Слайд 12</vt:lpstr>
      <vt:lpstr>Энергетическая функция</vt:lpstr>
      <vt:lpstr>Слайд 14</vt:lpstr>
      <vt:lpstr>Запасающая функция липидов</vt:lpstr>
      <vt:lpstr>Слайд 16</vt:lpstr>
      <vt:lpstr>Регуляторная функция </vt:lpstr>
      <vt:lpstr>Аденозинтрифосфорная кислота  АТФ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39</cp:revision>
  <dcterms:modified xsi:type="dcterms:W3CDTF">2016-04-08T05:39:06Z</dcterms:modified>
</cp:coreProperties>
</file>