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9011-D560-4FC5-8E68-58C044A1EE0A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6890-EC85-44D2-A5BF-BC756D74C9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lamber.ru/files/photos/1210397168/1210411998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по биологии на тему: «Ткани»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20" y="6072206"/>
            <a:ext cx="1714480" cy="78579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Нагаева Ирина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9286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Ситовидные трубки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8786874" cy="164307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Ситовидные трубки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удлинённые безъядерные живые клетки, последовательно соединённые между собой. В их поперечных стенках есть достаточно крупные отверстия</a:t>
            </a:r>
          </a:p>
        </p:txBody>
      </p:sp>
      <p:pic>
        <p:nvPicPr>
          <p:cNvPr id="23554" name="Picture 2" descr="http://ebiology.ru/wp-content/uploads/2015/10/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10780"/>
            <a:ext cx="6786610" cy="434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5klass.net/datas/biologija/Tkani-rastenij-6-klass/0009-009-Obrazovatelnaja-t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ткань?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258204" cy="22145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органы растения имеют клеточное строение. Но не все клетки одинаковы. Например, клетки кожицы чешуи лука плотно прилегают друг к другу. Они имеют утолщённые оболочки. Эти клетки защищают растения от неблагоприятных условий внешней среды. Клетки, находящиеся внутри стебля, имеют вид длинных трубочек, по ним передвигаются питательные вещества. </a:t>
            </a:r>
          </a:p>
        </p:txBody>
      </p:sp>
      <p:pic>
        <p:nvPicPr>
          <p:cNvPr id="14340" name="Picture 4" descr="http://ru.static.z-dn.net/files/d29/b5a28928bc8a39c1274b0046a09fc0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744855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8429652" cy="207170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клеток и межклеточного вещества, имеющих общее происхождение, строение и выполняющих определённые функции, называют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тканью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5362" name="Picture 2" descr="http://900igr.net/datai/biologija/Tkani-biologija/0010-010-Kakie-vidy-tkanej-izobrazhen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859041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slide.ru/images/5/11624/73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presentation.ru/documents/69a770d31d076e76e0bf5a0b96eac10c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wpt.ru/uploads/presentation_screenshots/f8c3de307cb10a12611a684172cbdd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gslide.ru/images/19/18609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wpt.ru/uploads/presentation_screenshots/fb177e031519ae26eb453380bfbd3f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Сосуды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495800" cy="497207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Сосуды — последовательно соединённые мёртвые полые клетки, поперечные перегородки между которыми исчезают.</a:t>
            </a:r>
            <a:r>
              <a:rPr lang="ru-RU" dirty="0"/>
              <a:t> </a:t>
            </a:r>
          </a:p>
        </p:txBody>
      </p:sp>
      <p:pic>
        <p:nvPicPr>
          <p:cNvPr id="22530" name="Picture 2" descr="http://ahaha.ru/images/2/image_93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46" y="1428736"/>
            <a:ext cx="4238654" cy="467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по биологии на тему: «Ткани»</vt:lpstr>
      <vt:lpstr>Что такое ткань?</vt:lpstr>
      <vt:lpstr>Слайд 3</vt:lpstr>
      <vt:lpstr>Слайд 4</vt:lpstr>
      <vt:lpstr>Слайд 5</vt:lpstr>
      <vt:lpstr>Слайд 6</vt:lpstr>
      <vt:lpstr>Слайд 7</vt:lpstr>
      <vt:lpstr>Слайд 8</vt:lpstr>
      <vt:lpstr>Сосуды</vt:lpstr>
      <vt:lpstr>Ситовидные трубки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биологии на тему: «Ткани»</dc:title>
  <dc:creator>Юзер</dc:creator>
  <cp:lastModifiedBy>Юзер</cp:lastModifiedBy>
  <cp:revision>4</cp:revision>
  <dcterms:created xsi:type="dcterms:W3CDTF">2015-12-14T12:31:34Z</dcterms:created>
  <dcterms:modified xsi:type="dcterms:W3CDTF">2015-12-14T13:05:43Z</dcterms:modified>
</cp:coreProperties>
</file>