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Эволюция растений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Моховидные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Водоросли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Хвощевидные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Голосеменные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Папоротниковидные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Плауновидные </a:t>
            </a:r>
          </a:p>
          <a:p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7786710" y="1571612"/>
            <a:ext cx="928694" cy="392909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Голосеменные растения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img15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 rot="10800000">
            <a:off x="1571604" y="1214422"/>
            <a:ext cx="5929354" cy="335758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85776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Нужна ли водная среда для размножения голосеменных растений?</a:t>
            </a:r>
            <a:endParaRPr lang="ru-RU" sz="3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511156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Сосна – обоеполое растение</a:t>
            </a:r>
            <a:endParaRPr lang="ru-RU" dirty="0"/>
          </a:p>
        </p:txBody>
      </p:sp>
      <p:pic>
        <p:nvPicPr>
          <p:cNvPr id="7" name="Picture 2" descr="C:\Documents and Settings\Admin\Мои документы\Мои рисунки\img15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 rot="10800000">
            <a:off x="428596" y="1714488"/>
            <a:ext cx="3429056" cy="5143512"/>
          </a:xfrm>
          <a:prstGeom prst="rect">
            <a:avLst/>
          </a:prstGeom>
          <a:noFill/>
        </p:spPr>
      </p:pic>
      <p:pic>
        <p:nvPicPr>
          <p:cNvPr id="8" name="Picture 2" descr="C:\Documents and Settings\Admin\Мои документы\Мои рисунки\img150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>
            <a:lum bright="10000"/>
          </a:blip>
          <a:srcRect/>
          <a:stretch>
            <a:fillRect/>
          </a:stretch>
        </p:blipFill>
        <p:spPr bwMode="auto">
          <a:xfrm rot="10800000">
            <a:off x="4929190" y="1928802"/>
            <a:ext cx="3857616" cy="4929198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285860"/>
            <a:ext cx="4214842" cy="71438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4000" b="0" dirty="0" smtClean="0">
                <a:latin typeface="Times New Roman" pitchFamily="18" charset="0"/>
                <a:cs typeface="Times New Roman" pitchFamily="18" charset="0"/>
              </a:rPr>
              <a:t>Мужская шишка</a:t>
            </a:r>
            <a:endParaRPr lang="ru-RU" sz="4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1285860"/>
            <a:ext cx="4500562" cy="639762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ru-RU" sz="4000" b="0" dirty="0" smtClean="0">
                <a:latin typeface="Times New Roman" pitchFamily="18" charset="0"/>
                <a:cs typeface="Times New Roman" pitchFamily="18" charset="0"/>
              </a:rPr>
              <a:t>Женская шишка</a:t>
            </a:r>
            <a:endParaRPr lang="ru-RU" sz="40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Мои рисунки\img1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092619" y="-979099"/>
            <a:ext cx="6858000" cy="881619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Размножение сосны обыкновенной</a:t>
            </a:r>
            <a:endParaRPr lang="ru-RU" dirty="0"/>
          </a:p>
        </p:txBody>
      </p:sp>
      <p:pic>
        <p:nvPicPr>
          <p:cNvPr id="1027" name="Picture 3" descr="C:\Documents and Settings\Admin\Мои документы\Мои рисунки\img15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 rot="10800000">
            <a:off x="0" y="1071546"/>
            <a:ext cx="9144000" cy="5786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Выберите правильные  ответы</a:t>
            </a:r>
            <a:endParaRPr lang="ru-RU" dirty="0"/>
          </a:p>
        </p:txBody>
      </p:sp>
      <p:pic>
        <p:nvPicPr>
          <p:cNvPr id="3074" name="Picture 2" descr="C:\Documents and Settings\Admin\Мои документы\Мои рисунки\img1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 rot="16200000">
            <a:off x="1750199" y="-321495"/>
            <a:ext cx="5643602" cy="8429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ru-RU" dirty="0" smtClean="0"/>
              <a:t>Проверь себя: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img1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964777" y="-1893131"/>
            <a:ext cx="1143008" cy="764386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3108" y="3286124"/>
            <a:ext cx="4143404" cy="20928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Критерий оценивания:</a:t>
            </a:r>
          </a:p>
          <a:p>
            <a:pPr marL="342900" indent="-342900"/>
            <a:r>
              <a:rPr lang="ru-RU" dirty="0" smtClean="0"/>
              <a:t> </a:t>
            </a:r>
            <a:r>
              <a:rPr lang="ru-RU" sz="2000" b="1" dirty="0" smtClean="0"/>
              <a:t>6</a:t>
            </a:r>
            <a:r>
              <a:rPr lang="ru-RU" sz="2000" dirty="0" smtClean="0"/>
              <a:t>     правильных ответов –     </a:t>
            </a:r>
            <a:r>
              <a:rPr lang="ru-RU" sz="2400" dirty="0" smtClean="0"/>
              <a:t> «5»</a:t>
            </a:r>
            <a:endParaRPr lang="ru-RU" sz="2000" dirty="0" smtClean="0"/>
          </a:p>
          <a:p>
            <a:pPr marL="342900" indent="-342900"/>
            <a:r>
              <a:rPr lang="ru-RU" sz="2000" b="1" dirty="0" smtClean="0"/>
              <a:t>5 </a:t>
            </a:r>
            <a:r>
              <a:rPr lang="ru-RU" sz="2000" dirty="0" smtClean="0"/>
              <a:t>     правильных ответов –      </a:t>
            </a:r>
            <a:r>
              <a:rPr lang="ru-RU" sz="2400" dirty="0" smtClean="0"/>
              <a:t>«4</a:t>
            </a:r>
            <a:r>
              <a:rPr lang="ru-RU" sz="2000" dirty="0" smtClean="0"/>
              <a:t>»</a:t>
            </a:r>
          </a:p>
          <a:p>
            <a:pPr marL="342900" indent="-342900"/>
            <a:r>
              <a:rPr lang="ru-RU" sz="2000" b="1" dirty="0" smtClean="0"/>
              <a:t>4-3</a:t>
            </a:r>
            <a:r>
              <a:rPr lang="ru-RU" sz="2000" dirty="0" smtClean="0"/>
              <a:t>   правильных ответов –     </a:t>
            </a:r>
            <a:r>
              <a:rPr lang="ru-RU" sz="2400" dirty="0" smtClean="0"/>
              <a:t>«3</a:t>
            </a:r>
            <a:r>
              <a:rPr lang="ru-RU" sz="2000" dirty="0" smtClean="0"/>
              <a:t>»</a:t>
            </a:r>
          </a:p>
          <a:p>
            <a:pPr marL="342900" indent="-342900">
              <a:buAutoNum type="arabicPlain" startAt="6"/>
            </a:pP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73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Эволюция растений</vt:lpstr>
      <vt:lpstr>Голосеменные растения</vt:lpstr>
      <vt:lpstr>Сосна – обоеполое растение</vt:lpstr>
      <vt:lpstr>Слайд 4</vt:lpstr>
      <vt:lpstr>Размножение сосны обыкновенной</vt:lpstr>
      <vt:lpstr>Выберите правильные  ответы</vt:lpstr>
      <vt:lpstr>Проверь себя: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Эволюция растений</dc:title>
  <cp:lastModifiedBy>Admin</cp:lastModifiedBy>
  <cp:revision>7</cp:revision>
  <dcterms:modified xsi:type="dcterms:W3CDTF">2016-04-06T07:08:42Z</dcterms:modified>
</cp:coreProperties>
</file>