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1" r:id="rId4"/>
    <p:sldId id="277" r:id="rId5"/>
    <p:sldId id="262" r:id="rId6"/>
    <p:sldId id="265" r:id="rId7"/>
    <p:sldId id="263" r:id="rId8"/>
    <p:sldId id="258" r:id="rId9"/>
    <p:sldId id="260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8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49636-2D42-41B5-964E-E66E3EA72C1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6DFA26-5E58-4C02-BC85-67DAD931CE24}">
      <dgm:prSet phldrT="[Текст]"/>
      <dgm:spPr/>
      <dgm:t>
        <a:bodyPr/>
        <a:lstStyle/>
        <a:p>
          <a:r>
            <a:rPr lang="ru-RU" b="1" dirty="0" smtClean="0"/>
            <a:t>Живые организмы</a:t>
          </a:r>
        </a:p>
        <a:p>
          <a:r>
            <a:rPr lang="ru-RU" b="1" dirty="0" smtClean="0"/>
            <a:t> по способу питания</a:t>
          </a:r>
          <a:endParaRPr lang="ru-RU" b="1" dirty="0"/>
        </a:p>
      </dgm:t>
    </dgm:pt>
    <dgm:pt modelId="{199EE9EA-F5F2-459A-8248-AA6C2661ACF2}" type="parTrans" cxnId="{997DE865-41E6-45B4-96BC-0A56D9A08757}">
      <dgm:prSet/>
      <dgm:spPr/>
      <dgm:t>
        <a:bodyPr/>
        <a:lstStyle/>
        <a:p>
          <a:endParaRPr lang="ru-RU"/>
        </a:p>
      </dgm:t>
    </dgm:pt>
    <dgm:pt modelId="{00C0B645-A184-4314-A49E-962844DB09F6}" type="sibTrans" cxnId="{997DE865-41E6-45B4-96BC-0A56D9A08757}">
      <dgm:prSet/>
      <dgm:spPr/>
      <dgm:t>
        <a:bodyPr/>
        <a:lstStyle/>
        <a:p>
          <a:endParaRPr lang="ru-RU"/>
        </a:p>
      </dgm:t>
    </dgm:pt>
    <dgm:pt modelId="{AC7936A4-7569-4EC4-9368-2E73F7AF196D}">
      <dgm:prSet phldrT="[Текст]"/>
      <dgm:spPr/>
      <dgm:t>
        <a:bodyPr/>
        <a:lstStyle/>
        <a:p>
          <a:r>
            <a:rPr lang="ru-RU" b="1" dirty="0" smtClean="0"/>
            <a:t>Автотрофы (из неорганических веществ синтезируют органические</a:t>
          </a:r>
          <a:r>
            <a:rPr lang="ru-RU" dirty="0" smtClean="0"/>
            <a:t>)</a:t>
          </a:r>
          <a:endParaRPr lang="ru-RU" dirty="0"/>
        </a:p>
      </dgm:t>
    </dgm:pt>
    <dgm:pt modelId="{555DE161-61DF-4BD3-BD93-8B02DD3582BF}" type="parTrans" cxnId="{16CD5499-C11A-44A8-8C1F-1D91A65E3400}">
      <dgm:prSet/>
      <dgm:spPr/>
      <dgm:t>
        <a:bodyPr/>
        <a:lstStyle/>
        <a:p>
          <a:endParaRPr lang="ru-RU"/>
        </a:p>
      </dgm:t>
    </dgm:pt>
    <dgm:pt modelId="{6E7226CA-6465-4A37-BD86-2E7F1619687C}" type="sibTrans" cxnId="{16CD5499-C11A-44A8-8C1F-1D91A65E3400}">
      <dgm:prSet/>
      <dgm:spPr/>
      <dgm:t>
        <a:bodyPr/>
        <a:lstStyle/>
        <a:p>
          <a:endParaRPr lang="ru-RU"/>
        </a:p>
      </dgm:t>
    </dgm:pt>
    <dgm:pt modelId="{6EDED585-CFD3-4643-88CE-2462F33D2ADA}">
      <dgm:prSet phldrT="[Текст]"/>
      <dgm:spPr/>
      <dgm:t>
        <a:bodyPr/>
        <a:lstStyle/>
        <a:p>
          <a:r>
            <a:rPr lang="ru-RU" b="1" dirty="0" smtClean="0"/>
            <a:t>Растения.</a:t>
          </a:r>
          <a:endParaRPr lang="ru-RU" b="1" dirty="0"/>
        </a:p>
      </dgm:t>
    </dgm:pt>
    <dgm:pt modelId="{83F57810-77FB-464C-B6D8-9AE1D1390A80}" type="parTrans" cxnId="{5C239BE3-263F-4CCE-83AC-B009F9CFA290}">
      <dgm:prSet/>
      <dgm:spPr/>
      <dgm:t>
        <a:bodyPr/>
        <a:lstStyle/>
        <a:p>
          <a:endParaRPr lang="ru-RU"/>
        </a:p>
      </dgm:t>
    </dgm:pt>
    <dgm:pt modelId="{72EDAA3F-3F6E-47E2-BDC8-530718DDA925}" type="sibTrans" cxnId="{5C239BE3-263F-4CCE-83AC-B009F9CFA290}">
      <dgm:prSet/>
      <dgm:spPr/>
      <dgm:t>
        <a:bodyPr/>
        <a:lstStyle/>
        <a:p>
          <a:endParaRPr lang="ru-RU"/>
        </a:p>
      </dgm:t>
    </dgm:pt>
    <dgm:pt modelId="{8A5C6A39-A60F-4A5B-9747-8B69D0B5B96F}">
      <dgm:prSet phldrT="[Текст]"/>
      <dgm:spPr/>
      <dgm:t>
        <a:bodyPr/>
        <a:lstStyle/>
        <a:p>
          <a:r>
            <a:rPr lang="ru-RU" b="1" dirty="0" smtClean="0"/>
            <a:t>Некоторые бактерии</a:t>
          </a:r>
          <a:endParaRPr lang="ru-RU" b="1" dirty="0"/>
        </a:p>
      </dgm:t>
    </dgm:pt>
    <dgm:pt modelId="{660C8E92-BAB2-465B-A346-97D8DD74F183}" type="parTrans" cxnId="{099DA300-5D79-4761-A04B-8F476A2B6086}">
      <dgm:prSet/>
      <dgm:spPr/>
      <dgm:t>
        <a:bodyPr/>
        <a:lstStyle/>
        <a:p>
          <a:endParaRPr lang="ru-RU"/>
        </a:p>
      </dgm:t>
    </dgm:pt>
    <dgm:pt modelId="{A787B01F-B4CF-4F91-9CD2-0F63837D3F18}" type="sibTrans" cxnId="{099DA300-5D79-4761-A04B-8F476A2B6086}">
      <dgm:prSet/>
      <dgm:spPr/>
      <dgm:t>
        <a:bodyPr/>
        <a:lstStyle/>
        <a:p>
          <a:endParaRPr lang="ru-RU"/>
        </a:p>
      </dgm:t>
    </dgm:pt>
    <dgm:pt modelId="{2E27782D-99F2-4061-B8CB-FBC83F1D05B4}">
      <dgm:prSet phldrT="[Текст]"/>
      <dgm:spPr/>
      <dgm:t>
        <a:bodyPr/>
        <a:lstStyle/>
        <a:p>
          <a:r>
            <a:rPr lang="ru-RU" b="1" dirty="0" smtClean="0"/>
            <a:t>Гетеротрофы (питаются готовыми органическими веществами)</a:t>
          </a:r>
          <a:endParaRPr lang="ru-RU" b="1" dirty="0"/>
        </a:p>
      </dgm:t>
    </dgm:pt>
    <dgm:pt modelId="{F330B0E6-68B6-4B06-AD13-8221B0E27FC7}" type="parTrans" cxnId="{297DF75A-EB68-42FE-A5A6-58B92B690445}">
      <dgm:prSet/>
      <dgm:spPr/>
      <dgm:t>
        <a:bodyPr/>
        <a:lstStyle/>
        <a:p>
          <a:endParaRPr lang="ru-RU"/>
        </a:p>
      </dgm:t>
    </dgm:pt>
    <dgm:pt modelId="{030848BF-3BC5-42B6-8DA5-5071D8C3AF73}" type="sibTrans" cxnId="{297DF75A-EB68-42FE-A5A6-58B92B690445}">
      <dgm:prSet/>
      <dgm:spPr/>
      <dgm:t>
        <a:bodyPr/>
        <a:lstStyle/>
        <a:p>
          <a:endParaRPr lang="ru-RU"/>
        </a:p>
      </dgm:t>
    </dgm:pt>
    <dgm:pt modelId="{63F7DB1D-6E0B-4E8B-AF95-DC591119CC89}">
      <dgm:prSet phldrT="[Текст]"/>
      <dgm:spPr/>
      <dgm:t>
        <a:bodyPr/>
        <a:lstStyle/>
        <a:p>
          <a:r>
            <a:rPr lang="ru-RU" b="1" dirty="0" smtClean="0"/>
            <a:t>животные</a:t>
          </a:r>
          <a:endParaRPr lang="ru-RU" b="1" dirty="0"/>
        </a:p>
      </dgm:t>
    </dgm:pt>
    <dgm:pt modelId="{E4C0A484-95A7-4F2F-B94C-1168EE0B268A}" type="parTrans" cxnId="{700CC40F-8437-4A6E-AB21-7190884CCE11}">
      <dgm:prSet/>
      <dgm:spPr/>
      <dgm:t>
        <a:bodyPr/>
        <a:lstStyle/>
        <a:p>
          <a:endParaRPr lang="ru-RU"/>
        </a:p>
      </dgm:t>
    </dgm:pt>
    <dgm:pt modelId="{EFFF3024-BC15-4F45-952B-5E74EDD24B03}" type="sibTrans" cxnId="{700CC40F-8437-4A6E-AB21-7190884CCE11}">
      <dgm:prSet/>
      <dgm:spPr/>
      <dgm:t>
        <a:bodyPr/>
        <a:lstStyle/>
        <a:p>
          <a:endParaRPr lang="ru-RU"/>
        </a:p>
      </dgm:t>
    </dgm:pt>
    <dgm:pt modelId="{416B00DE-91AF-4800-A72C-C9A8608CFFFC}">
      <dgm:prSet/>
      <dgm:spPr/>
      <dgm:t>
        <a:bodyPr/>
        <a:lstStyle/>
        <a:p>
          <a:r>
            <a:rPr lang="ru-RU" b="1" dirty="0" smtClean="0"/>
            <a:t>грибы</a:t>
          </a:r>
          <a:endParaRPr lang="ru-RU" b="1" dirty="0"/>
        </a:p>
      </dgm:t>
    </dgm:pt>
    <dgm:pt modelId="{55B560BA-8EB6-4EE9-AC2E-3CB25D6BD2AB}" type="parTrans" cxnId="{FFAC035B-0B19-476B-BE5F-34A951CC7A64}">
      <dgm:prSet/>
      <dgm:spPr/>
      <dgm:t>
        <a:bodyPr/>
        <a:lstStyle/>
        <a:p>
          <a:endParaRPr lang="ru-RU"/>
        </a:p>
      </dgm:t>
    </dgm:pt>
    <dgm:pt modelId="{4FBDB81E-A7F0-4132-9068-5EF79D797871}" type="sibTrans" cxnId="{FFAC035B-0B19-476B-BE5F-34A951CC7A64}">
      <dgm:prSet/>
      <dgm:spPr/>
      <dgm:t>
        <a:bodyPr/>
        <a:lstStyle/>
        <a:p>
          <a:endParaRPr lang="ru-RU"/>
        </a:p>
      </dgm:t>
    </dgm:pt>
    <dgm:pt modelId="{D858D61C-B305-4910-93B4-6A7884978799}">
      <dgm:prSet/>
      <dgm:spPr/>
      <dgm:t>
        <a:bodyPr/>
        <a:lstStyle/>
        <a:p>
          <a:r>
            <a:rPr lang="ru-RU" b="1" dirty="0" smtClean="0"/>
            <a:t>Некоторые бактерии</a:t>
          </a:r>
          <a:endParaRPr lang="ru-RU" b="1" dirty="0"/>
        </a:p>
      </dgm:t>
    </dgm:pt>
    <dgm:pt modelId="{8081EECF-D56C-4836-BDA4-BF5EEC1CFE52}" type="parTrans" cxnId="{86A3864C-ADB0-448A-A406-6064A66306A7}">
      <dgm:prSet/>
      <dgm:spPr/>
      <dgm:t>
        <a:bodyPr/>
        <a:lstStyle/>
        <a:p>
          <a:endParaRPr lang="ru-RU"/>
        </a:p>
      </dgm:t>
    </dgm:pt>
    <dgm:pt modelId="{05C5FAFB-DEF4-4E6A-9746-B812A36BF271}" type="sibTrans" cxnId="{86A3864C-ADB0-448A-A406-6064A66306A7}">
      <dgm:prSet/>
      <dgm:spPr/>
      <dgm:t>
        <a:bodyPr/>
        <a:lstStyle/>
        <a:p>
          <a:endParaRPr lang="ru-RU"/>
        </a:p>
      </dgm:t>
    </dgm:pt>
    <dgm:pt modelId="{ABC4013C-8557-4AEC-B238-02DA5BED5D5E}" type="pres">
      <dgm:prSet presAssocID="{93349636-2D42-41B5-964E-E66E3EA72C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2E2CE6-0E82-481F-8D35-6B55893E12F5}" type="pres">
      <dgm:prSet presAssocID="{2F6DFA26-5E58-4C02-BC85-67DAD931CE24}" presName="hierRoot1" presStyleCnt="0"/>
      <dgm:spPr/>
    </dgm:pt>
    <dgm:pt modelId="{EA81367B-91AF-4ED6-8370-9359E06BF2C3}" type="pres">
      <dgm:prSet presAssocID="{2F6DFA26-5E58-4C02-BC85-67DAD931CE24}" presName="composite" presStyleCnt="0"/>
      <dgm:spPr/>
    </dgm:pt>
    <dgm:pt modelId="{A6125102-644D-41AC-BBEB-BF0D9A225AD8}" type="pres">
      <dgm:prSet presAssocID="{2F6DFA26-5E58-4C02-BC85-67DAD931CE24}" presName="background" presStyleLbl="node0" presStyleIdx="0" presStyleCnt="1"/>
      <dgm:spPr/>
    </dgm:pt>
    <dgm:pt modelId="{0FE6760C-6EAD-4E9B-9F4F-CAF0353B76E0}" type="pres">
      <dgm:prSet presAssocID="{2F6DFA26-5E58-4C02-BC85-67DAD931CE24}" presName="text" presStyleLbl="fgAcc0" presStyleIdx="0" presStyleCnt="1" custScaleX="188048" custScaleY="1162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DBB956-6E30-4833-A778-0D1EB81326FE}" type="pres">
      <dgm:prSet presAssocID="{2F6DFA26-5E58-4C02-BC85-67DAD931CE24}" presName="hierChild2" presStyleCnt="0"/>
      <dgm:spPr/>
    </dgm:pt>
    <dgm:pt modelId="{DBFCB920-1765-4727-B580-5C1FE6FE3369}" type="pres">
      <dgm:prSet presAssocID="{555DE161-61DF-4BD3-BD93-8B02DD3582B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F052043-E29F-4A96-8988-70E408BC00AD}" type="pres">
      <dgm:prSet presAssocID="{AC7936A4-7569-4EC4-9368-2E73F7AF196D}" presName="hierRoot2" presStyleCnt="0"/>
      <dgm:spPr/>
    </dgm:pt>
    <dgm:pt modelId="{13C4C9AC-2611-44D8-B8A2-08EAEF48F660}" type="pres">
      <dgm:prSet presAssocID="{AC7936A4-7569-4EC4-9368-2E73F7AF196D}" presName="composite2" presStyleCnt="0"/>
      <dgm:spPr/>
    </dgm:pt>
    <dgm:pt modelId="{50ED6002-624E-4799-9C06-6DDD1C404E68}" type="pres">
      <dgm:prSet presAssocID="{AC7936A4-7569-4EC4-9368-2E73F7AF196D}" presName="background2" presStyleLbl="node2" presStyleIdx="0" presStyleCnt="2"/>
      <dgm:spPr/>
    </dgm:pt>
    <dgm:pt modelId="{A84DF6CA-BEF5-4B9F-B6F5-38BE3C5D2E27}" type="pres">
      <dgm:prSet presAssocID="{AC7936A4-7569-4EC4-9368-2E73F7AF196D}" presName="text2" presStyleLbl="fgAcc2" presStyleIdx="0" presStyleCnt="2" custScaleX="1980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F8A2D2-419A-4DA4-8352-FBD61C72B985}" type="pres">
      <dgm:prSet presAssocID="{AC7936A4-7569-4EC4-9368-2E73F7AF196D}" presName="hierChild3" presStyleCnt="0"/>
      <dgm:spPr/>
    </dgm:pt>
    <dgm:pt modelId="{68ABDD5E-7DF7-4878-93D8-D82247F3EE50}" type="pres">
      <dgm:prSet presAssocID="{83F57810-77FB-464C-B6D8-9AE1D1390A80}" presName="Name17" presStyleLbl="parChTrans1D3" presStyleIdx="0" presStyleCnt="5"/>
      <dgm:spPr/>
      <dgm:t>
        <a:bodyPr/>
        <a:lstStyle/>
        <a:p>
          <a:endParaRPr lang="ru-RU"/>
        </a:p>
      </dgm:t>
    </dgm:pt>
    <dgm:pt modelId="{43A1D604-11DF-4C5F-B60A-1CA617A51F0B}" type="pres">
      <dgm:prSet presAssocID="{6EDED585-CFD3-4643-88CE-2462F33D2ADA}" presName="hierRoot3" presStyleCnt="0"/>
      <dgm:spPr/>
    </dgm:pt>
    <dgm:pt modelId="{D8E9245E-397F-40B4-BF02-0AB640118BEF}" type="pres">
      <dgm:prSet presAssocID="{6EDED585-CFD3-4643-88CE-2462F33D2ADA}" presName="composite3" presStyleCnt="0"/>
      <dgm:spPr/>
    </dgm:pt>
    <dgm:pt modelId="{FCEBC69C-4FF5-4870-8F01-1D344705B1A6}" type="pres">
      <dgm:prSet presAssocID="{6EDED585-CFD3-4643-88CE-2462F33D2ADA}" presName="background3" presStyleLbl="node3" presStyleIdx="0" presStyleCnt="5"/>
      <dgm:spPr/>
    </dgm:pt>
    <dgm:pt modelId="{5BF10BDA-1477-4F35-8673-F485DFF19206}" type="pres">
      <dgm:prSet presAssocID="{6EDED585-CFD3-4643-88CE-2462F33D2ADA}" presName="text3" presStyleLbl="fgAcc3" presStyleIdx="0" presStyleCnt="5" custLinFactNeighborX="-1474" custLinFactNeighborY="2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144A60-3124-439F-B99F-D1B87962D5E5}" type="pres">
      <dgm:prSet presAssocID="{6EDED585-CFD3-4643-88CE-2462F33D2ADA}" presName="hierChild4" presStyleCnt="0"/>
      <dgm:spPr/>
    </dgm:pt>
    <dgm:pt modelId="{9DE3D521-6C5A-44ED-9947-50CC6722CA4A}" type="pres">
      <dgm:prSet presAssocID="{660C8E92-BAB2-465B-A346-97D8DD74F183}" presName="Name17" presStyleLbl="parChTrans1D3" presStyleIdx="1" presStyleCnt="5"/>
      <dgm:spPr/>
      <dgm:t>
        <a:bodyPr/>
        <a:lstStyle/>
        <a:p>
          <a:endParaRPr lang="ru-RU"/>
        </a:p>
      </dgm:t>
    </dgm:pt>
    <dgm:pt modelId="{CE02E50B-3D7F-4768-8F19-4F02F920B2F8}" type="pres">
      <dgm:prSet presAssocID="{8A5C6A39-A60F-4A5B-9747-8B69D0B5B96F}" presName="hierRoot3" presStyleCnt="0"/>
      <dgm:spPr/>
    </dgm:pt>
    <dgm:pt modelId="{2042BA1E-6D23-4042-9FE4-8CC1E6042619}" type="pres">
      <dgm:prSet presAssocID="{8A5C6A39-A60F-4A5B-9747-8B69D0B5B96F}" presName="composite3" presStyleCnt="0"/>
      <dgm:spPr/>
    </dgm:pt>
    <dgm:pt modelId="{360CF43B-511B-480C-B600-5B097851BEFF}" type="pres">
      <dgm:prSet presAssocID="{8A5C6A39-A60F-4A5B-9747-8B69D0B5B96F}" presName="background3" presStyleLbl="node3" presStyleIdx="1" presStyleCnt="5"/>
      <dgm:spPr/>
    </dgm:pt>
    <dgm:pt modelId="{30E7B69B-812E-40CA-8D8F-95DF40EAF137}" type="pres">
      <dgm:prSet presAssocID="{8A5C6A39-A60F-4A5B-9747-8B69D0B5B96F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C8F28D-899F-43D6-9B06-292F947EDCEB}" type="pres">
      <dgm:prSet presAssocID="{8A5C6A39-A60F-4A5B-9747-8B69D0B5B96F}" presName="hierChild4" presStyleCnt="0"/>
      <dgm:spPr/>
    </dgm:pt>
    <dgm:pt modelId="{E1BE9B03-2646-496D-9970-773F3FE7B78F}" type="pres">
      <dgm:prSet presAssocID="{F330B0E6-68B6-4B06-AD13-8221B0E27FC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C966725-563C-4BE6-9CC1-F06E7DB701D3}" type="pres">
      <dgm:prSet presAssocID="{2E27782D-99F2-4061-B8CB-FBC83F1D05B4}" presName="hierRoot2" presStyleCnt="0"/>
      <dgm:spPr/>
    </dgm:pt>
    <dgm:pt modelId="{022B56CD-75AC-4381-A323-F2D5C7BE0BA9}" type="pres">
      <dgm:prSet presAssocID="{2E27782D-99F2-4061-B8CB-FBC83F1D05B4}" presName="composite2" presStyleCnt="0"/>
      <dgm:spPr/>
    </dgm:pt>
    <dgm:pt modelId="{55100AB7-88E3-4898-B7FD-0DA7941B4070}" type="pres">
      <dgm:prSet presAssocID="{2E27782D-99F2-4061-B8CB-FBC83F1D05B4}" presName="background2" presStyleLbl="node2" presStyleIdx="1" presStyleCnt="2"/>
      <dgm:spPr/>
    </dgm:pt>
    <dgm:pt modelId="{B6FD312F-96A6-45BB-B1AA-4F37D9AA8C05}" type="pres">
      <dgm:prSet presAssocID="{2E27782D-99F2-4061-B8CB-FBC83F1D05B4}" presName="text2" presStyleLbl="fgAcc2" presStyleIdx="1" presStyleCnt="2" custScaleX="207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645880-5232-4778-B47E-7FDFED1DC8B9}" type="pres">
      <dgm:prSet presAssocID="{2E27782D-99F2-4061-B8CB-FBC83F1D05B4}" presName="hierChild3" presStyleCnt="0"/>
      <dgm:spPr/>
    </dgm:pt>
    <dgm:pt modelId="{567E2ADB-8BA7-48F3-A072-52FCB07E5A62}" type="pres">
      <dgm:prSet presAssocID="{E4C0A484-95A7-4F2F-B94C-1168EE0B268A}" presName="Name17" presStyleLbl="parChTrans1D3" presStyleIdx="2" presStyleCnt="5"/>
      <dgm:spPr/>
      <dgm:t>
        <a:bodyPr/>
        <a:lstStyle/>
        <a:p>
          <a:endParaRPr lang="ru-RU"/>
        </a:p>
      </dgm:t>
    </dgm:pt>
    <dgm:pt modelId="{86BCBBCE-B751-4E78-98E1-4515C726C4FC}" type="pres">
      <dgm:prSet presAssocID="{63F7DB1D-6E0B-4E8B-AF95-DC591119CC89}" presName="hierRoot3" presStyleCnt="0"/>
      <dgm:spPr/>
    </dgm:pt>
    <dgm:pt modelId="{AE0FD780-6C3E-4018-B00A-BE7C20A6A9E9}" type="pres">
      <dgm:prSet presAssocID="{63F7DB1D-6E0B-4E8B-AF95-DC591119CC89}" presName="composite3" presStyleCnt="0"/>
      <dgm:spPr/>
    </dgm:pt>
    <dgm:pt modelId="{07567C0E-4467-4849-B943-C703F00BF7F9}" type="pres">
      <dgm:prSet presAssocID="{63F7DB1D-6E0B-4E8B-AF95-DC591119CC89}" presName="background3" presStyleLbl="node3" presStyleIdx="2" presStyleCnt="5"/>
      <dgm:spPr/>
    </dgm:pt>
    <dgm:pt modelId="{4EBCEDC0-EC38-4B19-B8C8-97F4C4B37270}" type="pres">
      <dgm:prSet presAssocID="{63F7DB1D-6E0B-4E8B-AF95-DC591119CC89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DA494B-0D12-4CA1-A7B8-3057EE43FD69}" type="pres">
      <dgm:prSet presAssocID="{63F7DB1D-6E0B-4E8B-AF95-DC591119CC89}" presName="hierChild4" presStyleCnt="0"/>
      <dgm:spPr/>
    </dgm:pt>
    <dgm:pt modelId="{4A912B27-230D-470A-9EE7-9E33C222B3D8}" type="pres">
      <dgm:prSet presAssocID="{55B560BA-8EB6-4EE9-AC2E-3CB25D6BD2AB}" presName="Name17" presStyleLbl="parChTrans1D3" presStyleIdx="3" presStyleCnt="5"/>
      <dgm:spPr/>
      <dgm:t>
        <a:bodyPr/>
        <a:lstStyle/>
        <a:p>
          <a:endParaRPr lang="ru-RU"/>
        </a:p>
      </dgm:t>
    </dgm:pt>
    <dgm:pt modelId="{DF6B4020-3E69-4029-9CB6-A18DAFFEBBAB}" type="pres">
      <dgm:prSet presAssocID="{416B00DE-91AF-4800-A72C-C9A8608CFFFC}" presName="hierRoot3" presStyleCnt="0"/>
      <dgm:spPr/>
    </dgm:pt>
    <dgm:pt modelId="{18807D6A-A200-4B7E-813E-F93649B43703}" type="pres">
      <dgm:prSet presAssocID="{416B00DE-91AF-4800-A72C-C9A8608CFFFC}" presName="composite3" presStyleCnt="0"/>
      <dgm:spPr/>
    </dgm:pt>
    <dgm:pt modelId="{77CF1762-46ED-44EF-828D-F700B082CB8F}" type="pres">
      <dgm:prSet presAssocID="{416B00DE-91AF-4800-A72C-C9A8608CFFFC}" presName="background3" presStyleLbl="node3" presStyleIdx="3" presStyleCnt="5"/>
      <dgm:spPr/>
    </dgm:pt>
    <dgm:pt modelId="{CEAD6137-A2D9-4C2C-91A5-992F16A00463}" type="pres">
      <dgm:prSet presAssocID="{416B00DE-91AF-4800-A72C-C9A8608CFFFC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BE278D-E47A-4854-8B1F-11F39AD9F494}" type="pres">
      <dgm:prSet presAssocID="{416B00DE-91AF-4800-A72C-C9A8608CFFFC}" presName="hierChild4" presStyleCnt="0"/>
      <dgm:spPr/>
    </dgm:pt>
    <dgm:pt modelId="{575D9050-A35C-471B-B3F9-BEA7C4D434B3}" type="pres">
      <dgm:prSet presAssocID="{8081EECF-D56C-4836-BDA4-BF5EEC1CFE52}" presName="Name17" presStyleLbl="parChTrans1D3" presStyleIdx="4" presStyleCnt="5"/>
      <dgm:spPr/>
      <dgm:t>
        <a:bodyPr/>
        <a:lstStyle/>
        <a:p>
          <a:endParaRPr lang="ru-RU"/>
        </a:p>
      </dgm:t>
    </dgm:pt>
    <dgm:pt modelId="{1BA09800-C5D9-4BC5-A9F7-2F82398F8ADF}" type="pres">
      <dgm:prSet presAssocID="{D858D61C-B305-4910-93B4-6A7884978799}" presName="hierRoot3" presStyleCnt="0"/>
      <dgm:spPr/>
    </dgm:pt>
    <dgm:pt modelId="{B532BE04-F4F5-48C1-9EF2-03FA3ED143C7}" type="pres">
      <dgm:prSet presAssocID="{D858D61C-B305-4910-93B4-6A7884978799}" presName="composite3" presStyleCnt="0"/>
      <dgm:spPr/>
    </dgm:pt>
    <dgm:pt modelId="{7641B12B-D70F-4832-8721-E38EC0A28058}" type="pres">
      <dgm:prSet presAssocID="{D858D61C-B305-4910-93B4-6A7884978799}" presName="background3" presStyleLbl="node3" presStyleIdx="4" presStyleCnt="5"/>
      <dgm:spPr/>
    </dgm:pt>
    <dgm:pt modelId="{408663AB-B57C-4180-B67B-0A8D4248D5FC}" type="pres">
      <dgm:prSet presAssocID="{D858D61C-B305-4910-93B4-6A7884978799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B3E844-CD78-4C0C-BC15-05B0EFED7FA1}" type="pres">
      <dgm:prSet presAssocID="{D858D61C-B305-4910-93B4-6A7884978799}" presName="hierChild4" presStyleCnt="0"/>
      <dgm:spPr/>
    </dgm:pt>
  </dgm:ptLst>
  <dgm:cxnLst>
    <dgm:cxn modelId="{7B71BA37-F2BD-40C9-8EFA-B61B3FE55DD8}" type="presOf" srcId="{93349636-2D42-41B5-964E-E66E3EA72C1A}" destId="{ABC4013C-8557-4AEC-B238-02DA5BED5D5E}" srcOrd="0" destOrd="0" presId="urn:microsoft.com/office/officeart/2005/8/layout/hierarchy1"/>
    <dgm:cxn modelId="{16CD5499-C11A-44A8-8C1F-1D91A65E3400}" srcId="{2F6DFA26-5E58-4C02-BC85-67DAD931CE24}" destId="{AC7936A4-7569-4EC4-9368-2E73F7AF196D}" srcOrd="0" destOrd="0" parTransId="{555DE161-61DF-4BD3-BD93-8B02DD3582BF}" sibTransId="{6E7226CA-6465-4A37-BD86-2E7F1619687C}"/>
    <dgm:cxn modelId="{099DA300-5D79-4761-A04B-8F476A2B6086}" srcId="{AC7936A4-7569-4EC4-9368-2E73F7AF196D}" destId="{8A5C6A39-A60F-4A5B-9747-8B69D0B5B96F}" srcOrd="1" destOrd="0" parTransId="{660C8E92-BAB2-465B-A346-97D8DD74F183}" sibTransId="{A787B01F-B4CF-4F91-9CD2-0F63837D3F18}"/>
    <dgm:cxn modelId="{3D3AD533-C95E-4D77-A5ED-E4202CE4A6ED}" type="presOf" srcId="{AC7936A4-7569-4EC4-9368-2E73F7AF196D}" destId="{A84DF6CA-BEF5-4B9F-B6F5-38BE3C5D2E27}" srcOrd="0" destOrd="0" presId="urn:microsoft.com/office/officeart/2005/8/layout/hierarchy1"/>
    <dgm:cxn modelId="{6A284B56-AF90-474A-8427-3E2910FF2AAF}" type="presOf" srcId="{55B560BA-8EB6-4EE9-AC2E-3CB25D6BD2AB}" destId="{4A912B27-230D-470A-9EE7-9E33C222B3D8}" srcOrd="0" destOrd="0" presId="urn:microsoft.com/office/officeart/2005/8/layout/hierarchy1"/>
    <dgm:cxn modelId="{997DE865-41E6-45B4-96BC-0A56D9A08757}" srcId="{93349636-2D42-41B5-964E-E66E3EA72C1A}" destId="{2F6DFA26-5E58-4C02-BC85-67DAD931CE24}" srcOrd="0" destOrd="0" parTransId="{199EE9EA-F5F2-459A-8248-AA6C2661ACF2}" sibTransId="{00C0B645-A184-4314-A49E-962844DB09F6}"/>
    <dgm:cxn modelId="{86A3864C-ADB0-448A-A406-6064A66306A7}" srcId="{2E27782D-99F2-4061-B8CB-FBC83F1D05B4}" destId="{D858D61C-B305-4910-93B4-6A7884978799}" srcOrd="2" destOrd="0" parTransId="{8081EECF-D56C-4836-BDA4-BF5EEC1CFE52}" sibTransId="{05C5FAFB-DEF4-4E6A-9746-B812A36BF271}"/>
    <dgm:cxn modelId="{700CC40F-8437-4A6E-AB21-7190884CCE11}" srcId="{2E27782D-99F2-4061-B8CB-FBC83F1D05B4}" destId="{63F7DB1D-6E0B-4E8B-AF95-DC591119CC89}" srcOrd="0" destOrd="0" parTransId="{E4C0A484-95A7-4F2F-B94C-1168EE0B268A}" sibTransId="{EFFF3024-BC15-4F45-952B-5E74EDD24B03}"/>
    <dgm:cxn modelId="{53B5FB7C-A833-4787-AD99-0B82C183B1EC}" type="presOf" srcId="{2E27782D-99F2-4061-B8CB-FBC83F1D05B4}" destId="{B6FD312F-96A6-45BB-B1AA-4F37D9AA8C05}" srcOrd="0" destOrd="0" presId="urn:microsoft.com/office/officeart/2005/8/layout/hierarchy1"/>
    <dgm:cxn modelId="{FAF340E2-CDC8-40C3-B6D8-9FE80E320C6E}" type="presOf" srcId="{F330B0E6-68B6-4B06-AD13-8221B0E27FC7}" destId="{E1BE9B03-2646-496D-9970-773F3FE7B78F}" srcOrd="0" destOrd="0" presId="urn:microsoft.com/office/officeart/2005/8/layout/hierarchy1"/>
    <dgm:cxn modelId="{01B9AFF4-E392-4CA4-B01E-EAECA20C8888}" type="presOf" srcId="{E4C0A484-95A7-4F2F-B94C-1168EE0B268A}" destId="{567E2ADB-8BA7-48F3-A072-52FCB07E5A62}" srcOrd="0" destOrd="0" presId="urn:microsoft.com/office/officeart/2005/8/layout/hierarchy1"/>
    <dgm:cxn modelId="{840A598A-0BC8-493D-B058-FAFBC029B109}" type="presOf" srcId="{83F57810-77FB-464C-B6D8-9AE1D1390A80}" destId="{68ABDD5E-7DF7-4878-93D8-D82247F3EE50}" srcOrd="0" destOrd="0" presId="urn:microsoft.com/office/officeart/2005/8/layout/hierarchy1"/>
    <dgm:cxn modelId="{297DF75A-EB68-42FE-A5A6-58B92B690445}" srcId="{2F6DFA26-5E58-4C02-BC85-67DAD931CE24}" destId="{2E27782D-99F2-4061-B8CB-FBC83F1D05B4}" srcOrd="1" destOrd="0" parTransId="{F330B0E6-68B6-4B06-AD13-8221B0E27FC7}" sibTransId="{030848BF-3BC5-42B6-8DA5-5071D8C3AF73}"/>
    <dgm:cxn modelId="{CE745122-49CD-41DE-B566-878BBCAF2CC9}" type="presOf" srcId="{D858D61C-B305-4910-93B4-6A7884978799}" destId="{408663AB-B57C-4180-B67B-0A8D4248D5FC}" srcOrd="0" destOrd="0" presId="urn:microsoft.com/office/officeart/2005/8/layout/hierarchy1"/>
    <dgm:cxn modelId="{D9519775-C273-4734-A275-1B0E652C3DA1}" type="presOf" srcId="{8081EECF-D56C-4836-BDA4-BF5EEC1CFE52}" destId="{575D9050-A35C-471B-B3F9-BEA7C4D434B3}" srcOrd="0" destOrd="0" presId="urn:microsoft.com/office/officeart/2005/8/layout/hierarchy1"/>
    <dgm:cxn modelId="{C25D3784-A065-4EF3-B3A9-447FB869F802}" type="presOf" srcId="{555DE161-61DF-4BD3-BD93-8B02DD3582BF}" destId="{DBFCB920-1765-4727-B580-5C1FE6FE3369}" srcOrd="0" destOrd="0" presId="urn:microsoft.com/office/officeart/2005/8/layout/hierarchy1"/>
    <dgm:cxn modelId="{1935C2F4-7A68-4CF0-AFD0-FF11F73F6587}" type="presOf" srcId="{63F7DB1D-6E0B-4E8B-AF95-DC591119CC89}" destId="{4EBCEDC0-EC38-4B19-B8C8-97F4C4B37270}" srcOrd="0" destOrd="0" presId="urn:microsoft.com/office/officeart/2005/8/layout/hierarchy1"/>
    <dgm:cxn modelId="{C087E041-8C6E-4FAE-BA6B-521BA009DE14}" type="presOf" srcId="{2F6DFA26-5E58-4C02-BC85-67DAD931CE24}" destId="{0FE6760C-6EAD-4E9B-9F4F-CAF0353B76E0}" srcOrd="0" destOrd="0" presId="urn:microsoft.com/office/officeart/2005/8/layout/hierarchy1"/>
    <dgm:cxn modelId="{FFAC035B-0B19-476B-BE5F-34A951CC7A64}" srcId="{2E27782D-99F2-4061-B8CB-FBC83F1D05B4}" destId="{416B00DE-91AF-4800-A72C-C9A8608CFFFC}" srcOrd="1" destOrd="0" parTransId="{55B560BA-8EB6-4EE9-AC2E-3CB25D6BD2AB}" sibTransId="{4FBDB81E-A7F0-4132-9068-5EF79D797871}"/>
    <dgm:cxn modelId="{20DC8690-DC0C-4B61-BA60-27E4B61F1320}" type="presOf" srcId="{8A5C6A39-A60F-4A5B-9747-8B69D0B5B96F}" destId="{30E7B69B-812E-40CA-8D8F-95DF40EAF137}" srcOrd="0" destOrd="0" presId="urn:microsoft.com/office/officeart/2005/8/layout/hierarchy1"/>
    <dgm:cxn modelId="{8FC95694-B7AA-479E-BECC-AD4FDB3B6464}" type="presOf" srcId="{6EDED585-CFD3-4643-88CE-2462F33D2ADA}" destId="{5BF10BDA-1477-4F35-8673-F485DFF19206}" srcOrd="0" destOrd="0" presId="urn:microsoft.com/office/officeart/2005/8/layout/hierarchy1"/>
    <dgm:cxn modelId="{5C239BE3-263F-4CCE-83AC-B009F9CFA290}" srcId="{AC7936A4-7569-4EC4-9368-2E73F7AF196D}" destId="{6EDED585-CFD3-4643-88CE-2462F33D2ADA}" srcOrd="0" destOrd="0" parTransId="{83F57810-77FB-464C-B6D8-9AE1D1390A80}" sibTransId="{72EDAA3F-3F6E-47E2-BDC8-530718DDA925}"/>
    <dgm:cxn modelId="{BF4ABD53-8849-4FF6-8466-4E7369BBDF16}" type="presOf" srcId="{660C8E92-BAB2-465B-A346-97D8DD74F183}" destId="{9DE3D521-6C5A-44ED-9947-50CC6722CA4A}" srcOrd="0" destOrd="0" presId="urn:microsoft.com/office/officeart/2005/8/layout/hierarchy1"/>
    <dgm:cxn modelId="{09D6B50A-ED78-4EA1-B11E-BEDF43F3C9AA}" type="presOf" srcId="{416B00DE-91AF-4800-A72C-C9A8608CFFFC}" destId="{CEAD6137-A2D9-4C2C-91A5-992F16A00463}" srcOrd="0" destOrd="0" presId="urn:microsoft.com/office/officeart/2005/8/layout/hierarchy1"/>
    <dgm:cxn modelId="{1F35D48D-468B-4774-9B32-057A50E8928C}" type="presParOf" srcId="{ABC4013C-8557-4AEC-B238-02DA5BED5D5E}" destId="{C92E2CE6-0E82-481F-8D35-6B55893E12F5}" srcOrd="0" destOrd="0" presId="urn:microsoft.com/office/officeart/2005/8/layout/hierarchy1"/>
    <dgm:cxn modelId="{43177C6A-E1A9-4E33-8192-95E90798DA06}" type="presParOf" srcId="{C92E2CE6-0E82-481F-8D35-6B55893E12F5}" destId="{EA81367B-91AF-4ED6-8370-9359E06BF2C3}" srcOrd="0" destOrd="0" presId="urn:microsoft.com/office/officeart/2005/8/layout/hierarchy1"/>
    <dgm:cxn modelId="{88277DAC-BD94-4E11-8B77-54545572CDBD}" type="presParOf" srcId="{EA81367B-91AF-4ED6-8370-9359E06BF2C3}" destId="{A6125102-644D-41AC-BBEB-BF0D9A225AD8}" srcOrd="0" destOrd="0" presId="urn:microsoft.com/office/officeart/2005/8/layout/hierarchy1"/>
    <dgm:cxn modelId="{094DAD22-86C0-449F-BA8B-6C86F43D54C8}" type="presParOf" srcId="{EA81367B-91AF-4ED6-8370-9359E06BF2C3}" destId="{0FE6760C-6EAD-4E9B-9F4F-CAF0353B76E0}" srcOrd="1" destOrd="0" presId="urn:microsoft.com/office/officeart/2005/8/layout/hierarchy1"/>
    <dgm:cxn modelId="{1D27CD87-8AC4-43BB-8F53-18D5BCA40730}" type="presParOf" srcId="{C92E2CE6-0E82-481F-8D35-6B55893E12F5}" destId="{81DBB956-6E30-4833-A778-0D1EB81326FE}" srcOrd="1" destOrd="0" presId="urn:microsoft.com/office/officeart/2005/8/layout/hierarchy1"/>
    <dgm:cxn modelId="{2F2EB543-5FA1-40CC-AA06-E1F220F4FBFE}" type="presParOf" srcId="{81DBB956-6E30-4833-A778-0D1EB81326FE}" destId="{DBFCB920-1765-4727-B580-5C1FE6FE3369}" srcOrd="0" destOrd="0" presId="urn:microsoft.com/office/officeart/2005/8/layout/hierarchy1"/>
    <dgm:cxn modelId="{2E4B8FB8-BD9F-4982-8D37-FE0A02E6A2AA}" type="presParOf" srcId="{81DBB956-6E30-4833-A778-0D1EB81326FE}" destId="{BF052043-E29F-4A96-8988-70E408BC00AD}" srcOrd="1" destOrd="0" presId="urn:microsoft.com/office/officeart/2005/8/layout/hierarchy1"/>
    <dgm:cxn modelId="{BE07BCAB-4A95-4EFD-B4FF-E77F81737087}" type="presParOf" srcId="{BF052043-E29F-4A96-8988-70E408BC00AD}" destId="{13C4C9AC-2611-44D8-B8A2-08EAEF48F660}" srcOrd="0" destOrd="0" presId="urn:microsoft.com/office/officeart/2005/8/layout/hierarchy1"/>
    <dgm:cxn modelId="{638A26E6-F5C6-483A-9E4B-52194F4280B6}" type="presParOf" srcId="{13C4C9AC-2611-44D8-B8A2-08EAEF48F660}" destId="{50ED6002-624E-4799-9C06-6DDD1C404E68}" srcOrd="0" destOrd="0" presId="urn:microsoft.com/office/officeart/2005/8/layout/hierarchy1"/>
    <dgm:cxn modelId="{F546939D-17AB-4259-A70D-AF034E852F8F}" type="presParOf" srcId="{13C4C9AC-2611-44D8-B8A2-08EAEF48F660}" destId="{A84DF6CA-BEF5-4B9F-B6F5-38BE3C5D2E27}" srcOrd="1" destOrd="0" presId="urn:microsoft.com/office/officeart/2005/8/layout/hierarchy1"/>
    <dgm:cxn modelId="{A4EE78D1-A1C4-407B-98F9-CF83C209294F}" type="presParOf" srcId="{BF052043-E29F-4A96-8988-70E408BC00AD}" destId="{7DF8A2D2-419A-4DA4-8352-FBD61C72B985}" srcOrd="1" destOrd="0" presId="urn:microsoft.com/office/officeart/2005/8/layout/hierarchy1"/>
    <dgm:cxn modelId="{F183173B-2686-47CC-983F-D1BABBB5E4A0}" type="presParOf" srcId="{7DF8A2D2-419A-4DA4-8352-FBD61C72B985}" destId="{68ABDD5E-7DF7-4878-93D8-D82247F3EE50}" srcOrd="0" destOrd="0" presId="urn:microsoft.com/office/officeart/2005/8/layout/hierarchy1"/>
    <dgm:cxn modelId="{B76FEA8C-7600-4B5F-BC8D-C2F41FC1AF42}" type="presParOf" srcId="{7DF8A2D2-419A-4DA4-8352-FBD61C72B985}" destId="{43A1D604-11DF-4C5F-B60A-1CA617A51F0B}" srcOrd="1" destOrd="0" presId="urn:microsoft.com/office/officeart/2005/8/layout/hierarchy1"/>
    <dgm:cxn modelId="{AD45AC33-E305-4CBD-A701-EFB812E9B941}" type="presParOf" srcId="{43A1D604-11DF-4C5F-B60A-1CA617A51F0B}" destId="{D8E9245E-397F-40B4-BF02-0AB640118BEF}" srcOrd="0" destOrd="0" presId="urn:microsoft.com/office/officeart/2005/8/layout/hierarchy1"/>
    <dgm:cxn modelId="{27ED9F53-1AC5-4A5C-A53E-6372F0C9E3EB}" type="presParOf" srcId="{D8E9245E-397F-40B4-BF02-0AB640118BEF}" destId="{FCEBC69C-4FF5-4870-8F01-1D344705B1A6}" srcOrd="0" destOrd="0" presId="urn:microsoft.com/office/officeart/2005/8/layout/hierarchy1"/>
    <dgm:cxn modelId="{67A879D0-D4F5-438E-9BF0-E803A300FF9D}" type="presParOf" srcId="{D8E9245E-397F-40B4-BF02-0AB640118BEF}" destId="{5BF10BDA-1477-4F35-8673-F485DFF19206}" srcOrd="1" destOrd="0" presId="urn:microsoft.com/office/officeart/2005/8/layout/hierarchy1"/>
    <dgm:cxn modelId="{0574F2E7-A5D2-4515-9EDC-C8D59DADD592}" type="presParOf" srcId="{43A1D604-11DF-4C5F-B60A-1CA617A51F0B}" destId="{C0144A60-3124-439F-B99F-D1B87962D5E5}" srcOrd="1" destOrd="0" presId="urn:microsoft.com/office/officeart/2005/8/layout/hierarchy1"/>
    <dgm:cxn modelId="{EE82B280-2979-49F6-B5BE-475FF0B64DA9}" type="presParOf" srcId="{7DF8A2D2-419A-4DA4-8352-FBD61C72B985}" destId="{9DE3D521-6C5A-44ED-9947-50CC6722CA4A}" srcOrd="2" destOrd="0" presId="urn:microsoft.com/office/officeart/2005/8/layout/hierarchy1"/>
    <dgm:cxn modelId="{DB3CFEAF-270F-44C7-BAC9-4D32863B6C07}" type="presParOf" srcId="{7DF8A2D2-419A-4DA4-8352-FBD61C72B985}" destId="{CE02E50B-3D7F-4768-8F19-4F02F920B2F8}" srcOrd="3" destOrd="0" presId="urn:microsoft.com/office/officeart/2005/8/layout/hierarchy1"/>
    <dgm:cxn modelId="{732BB8DB-8A7F-48F6-9BCD-B35FE4D0359B}" type="presParOf" srcId="{CE02E50B-3D7F-4768-8F19-4F02F920B2F8}" destId="{2042BA1E-6D23-4042-9FE4-8CC1E6042619}" srcOrd="0" destOrd="0" presId="urn:microsoft.com/office/officeart/2005/8/layout/hierarchy1"/>
    <dgm:cxn modelId="{5DCF3764-BEFA-41DE-AC71-1C6C0A33B9DE}" type="presParOf" srcId="{2042BA1E-6D23-4042-9FE4-8CC1E6042619}" destId="{360CF43B-511B-480C-B600-5B097851BEFF}" srcOrd="0" destOrd="0" presId="urn:microsoft.com/office/officeart/2005/8/layout/hierarchy1"/>
    <dgm:cxn modelId="{08C0D36B-F080-4C2B-BB45-033C8F1F5F50}" type="presParOf" srcId="{2042BA1E-6D23-4042-9FE4-8CC1E6042619}" destId="{30E7B69B-812E-40CA-8D8F-95DF40EAF137}" srcOrd="1" destOrd="0" presId="urn:microsoft.com/office/officeart/2005/8/layout/hierarchy1"/>
    <dgm:cxn modelId="{4C6FB2D8-9BC9-4281-9CE3-01249448F599}" type="presParOf" srcId="{CE02E50B-3D7F-4768-8F19-4F02F920B2F8}" destId="{EAC8F28D-899F-43D6-9B06-292F947EDCEB}" srcOrd="1" destOrd="0" presId="urn:microsoft.com/office/officeart/2005/8/layout/hierarchy1"/>
    <dgm:cxn modelId="{216D170C-75EE-409B-8BD4-5EBCF6E22189}" type="presParOf" srcId="{81DBB956-6E30-4833-A778-0D1EB81326FE}" destId="{E1BE9B03-2646-496D-9970-773F3FE7B78F}" srcOrd="2" destOrd="0" presId="urn:microsoft.com/office/officeart/2005/8/layout/hierarchy1"/>
    <dgm:cxn modelId="{F1717712-7C2F-413E-87CC-DD344326F098}" type="presParOf" srcId="{81DBB956-6E30-4833-A778-0D1EB81326FE}" destId="{1C966725-563C-4BE6-9CC1-F06E7DB701D3}" srcOrd="3" destOrd="0" presId="urn:microsoft.com/office/officeart/2005/8/layout/hierarchy1"/>
    <dgm:cxn modelId="{3D4FF5ED-36B5-4604-9AED-3AEBDBC5E225}" type="presParOf" srcId="{1C966725-563C-4BE6-9CC1-F06E7DB701D3}" destId="{022B56CD-75AC-4381-A323-F2D5C7BE0BA9}" srcOrd="0" destOrd="0" presId="urn:microsoft.com/office/officeart/2005/8/layout/hierarchy1"/>
    <dgm:cxn modelId="{284146CE-8FBE-4D4F-BD7E-A71AA803EC5D}" type="presParOf" srcId="{022B56CD-75AC-4381-A323-F2D5C7BE0BA9}" destId="{55100AB7-88E3-4898-B7FD-0DA7941B4070}" srcOrd="0" destOrd="0" presId="urn:microsoft.com/office/officeart/2005/8/layout/hierarchy1"/>
    <dgm:cxn modelId="{FD7F4792-8EB0-44C6-AEF4-4FBEB9868F39}" type="presParOf" srcId="{022B56CD-75AC-4381-A323-F2D5C7BE0BA9}" destId="{B6FD312F-96A6-45BB-B1AA-4F37D9AA8C05}" srcOrd="1" destOrd="0" presId="urn:microsoft.com/office/officeart/2005/8/layout/hierarchy1"/>
    <dgm:cxn modelId="{C0C813C5-055D-4C59-8E62-E6E0891CFBE8}" type="presParOf" srcId="{1C966725-563C-4BE6-9CC1-F06E7DB701D3}" destId="{A1645880-5232-4778-B47E-7FDFED1DC8B9}" srcOrd="1" destOrd="0" presId="urn:microsoft.com/office/officeart/2005/8/layout/hierarchy1"/>
    <dgm:cxn modelId="{9CCB6833-CDF8-420C-867A-7637B753EE04}" type="presParOf" srcId="{A1645880-5232-4778-B47E-7FDFED1DC8B9}" destId="{567E2ADB-8BA7-48F3-A072-52FCB07E5A62}" srcOrd="0" destOrd="0" presId="urn:microsoft.com/office/officeart/2005/8/layout/hierarchy1"/>
    <dgm:cxn modelId="{6F639C0F-F4A5-4C6B-8ABF-C8A59CB92B87}" type="presParOf" srcId="{A1645880-5232-4778-B47E-7FDFED1DC8B9}" destId="{86BCBBCE-B751-4E78-98E1-4515C726C4FC}" srcOrd="1" destOrd="0" presId="urn:microsoft.com/office/officeart/2005/8/layout/hierarchy1"/>
    <dgm:cxn modelId="{E11627F5-1116-47AE-87B4-3925E25A4859}" type="presParOf" srcId="{86BCBBCE-B751-4E78-98E1-4515C726C4FC}" destId="{AE0FD780-6C3E-4018-B00A-BE7C20A6A9E9}" srcOrd="0" destOrd="0" presId="urn:microsoft.com/office/officeart/2005/8/layout/hierarchy1"/>
    <dgm:cxn modelId="{8758E142-4F89-4162-AA52-D9DF4AC6EF33}" type="presParOf" srcId="{AE0FD780-6C3E-4018-B00A-BE7C20A6A9E9}" destId="{07567C0E-4467-4849-B943-C703F00BF7F9}" srcOrd="0" destOrd="0" presId="urn:microsoft.com/office/officeart/2005/8/layout/hierarchy1"/>
    <dgm:cxn modelId="{FEA8D078-B7A5-420D-B6CD-64F9391A1548}" type="presParOf" srcId="{AE0FD780-6C3E-4018-B00A-BE7C20A6A9E9}" destId="{4EBCEDC0-EC38-4B19-B8C8-97F4C4B37270}" srcOrd="1" destOrd="0" presId="urn:microsoft.com/office/officeart/2005/8/layout/hierarchy1"/>
    <dgm:cxn modelId="{8539FA6E-6EB0-4645-88E2-936CAB127442}" type="presParOf" srcId="{86BCBBCE-B751-4E78-98E1-4515C726C4FC}" destId="{E6DA494B-0D12-4CA1-A7B8-3057EE43FD69}" srcOrd="1" destOrd="0" presId="urn:microsoft.com/office/officeart/2005/8/layout/hierarchy1"/>
    <dgm:cxn modelId="{F4BA0F65-5652-45E2-B6B3-6327EB81ABC9}" type="presParOf" srcId="{A1645880-5232-4778-B47E-7FDFED1DC8B9}" destId="{4A912B27-230D-470A-9EE7-9E33C222B3D8}" srcOrd="2" destOrd="0" presId="urn:microsoft.com/office/officeart/2005/8/layout/hierarchy1"/>
    <dgm:cxn modelId="{42FAF074-95B5-495F-80D7-160C1772DA19}" type="presParOf" srcId="{A1645880-5232-4778-B47E-7FDFED1DC8B9}" destId="{DF6B4020-3E69-4029-9CB6-A18DAFFEBBAB}" srcOrd="3" destOrd="0" presId="urn:microsoft.com/office/officeart/2005/8/layout/hierarchy1"/>
    <dgm:cxn modelId="{C0FD5085-E1D1-461F-8689-9ECAA3186100}" type="presParOf" srcId="{DF6B4020-3E69-4029-9CB6-A18DAFFEBBAB}" destId="{18807D6A-A200-4B7E-813E-F93649B43703}" srcOrd="0" destOrd="0" presId="urn:microsoft.com/office/officeart/2005/8/layout/hierarchy1"/>
    <dgm:cxn modelId="{8EDE14C9-230D-4F48-8124-993202D15244}" type="presParOf" srcId="{18807D6A-A200-4B7E-813E-F93649B43703}" destId="{77CF1762-46ED-44EF-828D-F700B082CB8F}" srcOrd="0" destOrd="0" presId="urn:microsoft.com/office/officeart/2005/8/layout/hierarchy1"/>
    <dgm:cxn modelId="{A4174262-DF24-44EA-9375-AF1DC2A65E25}" type="presParOf" srcId="{18807D6A-A200-4B7E-813E-F93649B43703}" destId="{CEAD6137-A2D9-4C2C-91A5-992F16A00463}" srcOrd="1" destOrd="0" presId="urn:microsoft.com/office/officeart/2005/8/layout/hierarchy1"/>
    <dgm:cxn modelId="{D5B9F701-2F21-4107-AA8A-9F8A7649B689}" type="presParOf" srcId="{DF6B4020-3E69-4029-9CB6-A18DAFFEBBAB}" destId="{D7BE278D-E47A-4854-8B1F-11F39AD9F494}" srcOrd="1" destOrd="0" presId="urn:microsoft.com/office/officeart/2005/8/layout/hierarchy1"/>
    <dgm:cxn modelId="{9D8B4977-3077-4915-8A20-EFCC02A1D72D}" type="presParOf" srcId="{A1645880-5232-4778-B47E-7FDFED1DC8B9}" destId="{575D9050-A35C-471B-B3F9-BEA7C4D434B3}" srcOrd="4" destOrd="0" presId="urn:microsoft.com/office/officeart/2005/8/layout/hierarchy1"/>
    <dgm:cxn modelId="{11A8B2C8-0066-459D-91AB-0D7E8EA9D4C5}" type="presParOf" srcId="{A1645880-5232-4778-B47E-7FDFED1DC8B9}" destId="{1BA09800-C5D9-4BC5-A9F7-2F82398F8ADF}" srcOrd="5" destOrd="0" presId="urn:microsoft.com/office/officeart/2005/8/layout/hierarchy1"/>
    <dgm:cxn modelId="{4C366327-AB1C-494D-8E5E-5E946737DB5D}" type="presParOf" srcId="{1BA09800-C5D9-4BC5-A9F7-2F82398F8ADF}" destId="{B532BE04-F4F5-48C1-9EF2-03FA3ED143C7}" srcOrd="0" destOrd="0" presId="urn:microsoft.com/office/officeart/2005/8/layout/hierarchy1"/>
    <dgm:cxn modelId="{873B3769-8372-4CEC-BE40-A704E975F74B}" type="presParOf" srcId="{B532BE04-F4F5-48C1-9EF2-03FA3ED143C7}" destId="{7641B12B-D70F-4832-8721-E38EC0A28058}" srcOrd="0" destOrd="0" presId="urn:microsoft.com/office/officeart/2005/8/layout/hierarchy1"/>
    <dgm:cxn modelId="{E95CB21B-63B8-4A5F-A7D8-17F1BB965C66}" type="presParOf" srcId="{B532BE04-F4F5-48C1-9EF2-03FA3ED143C7}" destId="{408663AB-B57C-4180-B67B-0A8D4248D5FC}" srcOrd="1" destOrd="0" presId="urn:microsoft.com/office/officeart/2005/8/layout/hierarchy1"/>
    <dgm:cxn modelId="{7A7EDDD4-A811-44C3-B1A8-25731DE14595}" type="presParOf" srcId="{1BA09800-C5D9-4BC5-A9F7-2F82398F8ADF}" destId="{5BB3E844-CD78-4C0C-BC15-05B0EFED7FA1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5D9050-A35C-471B-B3F9-BEA7C4D434B3}">
      <dsp:nvSpPr>
        <dsp:cNvPr id="0" name=""/>
        <dsp:cNvSpPr/>
      </dsp:nvSpPr>
      <dsp:spPr>
        <a:xfrm>
          <a:off x="6099510" y="3037383"/>
          <a:ext cx="1788308" cy="425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990"/>
              </a:lnTo>
              <a:lnTo>
                <a:pt x="1788308" y="289990"/>
              </a:lnTo>
              <a:lnTo>
                <a:pt x="1788308" y="4255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12B27-230D-470A-9EE7-9E33C222B3D8}">
      <dsp:nvSpPr>
        <dsp:cNvPr id="0" name=""/>
        <dsp:cNvSpPr/>
      </dsp:nvSpPr>
      <dsp:spPr>
        <a:xfrm>
          <a:off x="6053790" y="3037383"/>
          <a:ext cx="91440" cy="425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5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E2ADB-8BA7-48F3-A072-52FCB07E5A62}">
      <dsp:nvSpPr>
        <dsp:cNvPr id="0" name=""/>
        <dsp:cNvSpPr/>
      </dsp:nvSpPr>
      <dsp:spPr>
        <a:xfrm>
          <a:off x="4311201" y="3037383"/>
          <a:ext cx="1788308" cy="425536"/>
        </a:xfrm>
        <a:custGeom>
          <a:avLst/>
          <a:gdLst/>
          <a:ahLst/>
          <a:cxnLst/>
          <a:rect l="0" t="0" r="0" b="0"/>
          <a:pathLst>
            <a:path>
              <a:moveTo>
                <a:pt x="1788308" y="0"/>
              </a:moveTo>
              <a:lnTo>
                <a:pt x="1788308" y="289990"/>
              </a:lnTo>
              <a:lnTo>
                <a:pt x="0" y="289990"/>
              </a:lnTo>
              <a:lnTo>
                <a:pt x="0" y="4255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E9B03-2646-496D-9970-773F3FE7B78F}">
      <dsp:nvSpPr>
        <dsp:cNvPr id="0" name=""/>
        <dsp:cNvSpPr/>
      </dsp:nvSpPr>
      <dsp:spPr>
        <a:xfrm>
          <a:off x="3896990" y="1682739"/>
          <a:ext cx="2202519" cy="425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990"/>
              </a:lnTo>
              <a:lnTo>
                <a:pt x="2202519" y="289990"/>
              </a:lnTo>
              <a:lnTo>
                <a:pt x="2202519" y="425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3D521-6C5A-44ED-9947-50CC6722CA4A}">
      <dsp:nvSpPr>
        <dsp:cNvPr id="0" name=""/>
        <dsp:cNvSpPr/>
      </dsp:nvSpPr>
      <dsp:spPr>
        <a:xfrm>
          <a:off x="1628737" y="3037383"/>
          <a:ext cx="894154" cy="425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990"/>
              </a:lnTo>
              <a:lnTo>
                <a:pt x="894154" y="289990"/>
              </a:lnTo>
              <a:lnTo>
                <a:pt x="894154" y="4255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BDD5E-7DF7-4878-93D8-D82247F3EE50}">
      <dsp:nvSpPr>
        <dsp:cNvPr id="0" name=""/>
        <dsp:cNvSpPr/>
      </dsp:nvSpPr>
      <dsp:spPr>
        <a:xfrm>
          <a:off x="713016" y="3037383"/>
          <a:ext cx="915721" cy="445558"/>
        </a:xfrm>
        <a:custGeom>
          <a:avLst/>
          <a:gdLst/>
          <a:ahLst/>
          <a:cxnLst/>
          <a:rect l="0" t="0" r="0" b="0"/>
          <a:pathLst>
            <a:path>
              <a:moveTo>
                <a:pt x="915721" y="0"/>
              </a:moveTo>
              <a:lnTo>
                <a:pt x="915721" y="310012"/>
              </a:lnTo>
              <a:lnTo>
                <a:pt x="0" y="310012"/>
              </a:lnTo>
              <a:lnTo>
                <a:pt x="0" y="445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CB920-1765-4727-B580-5C1FE6FE3369}">
      <dsp:nvSpPr>
        <dsp:cNvPr id="0" name=""/>
        <dsp:cNvSpPr/>
      </dsp:nvSpPr>
      <dsp:spPr>
        <a:xfrm>
          <a:off x="1628737" y="1682739"/>
          <a:ext cx="2268252" cy="425536"/>
        </a:xfrm>
        <a:custGeom>
          <a:avLst/>
          <a:gdLst/>
          <a:ahLst/>
          <a:cxnLst/>
          <a:rect l="0" t="0" r="0" b="0"/>
          <a:pathLst>
            <a:path>
              <a:moveTo>
                <a:pt x="2268252" y="0"/>
              </a:moveTo>
              <a:lnTo>
                <a:pt x="2268252" y="289990"/>
              </a:lnTo>
              <a:lnTo>
                <a:pt x="0" y="289990"/>
              </a:lnTo>
              <a:lnTo>
                <a:pt x="0" y="425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25102-644D-41AC-BBEB-BF0D9A225AD8}">
      <dsp:nvSpPr>
        <dsp:cNvPr id="0" name=""/>
        <dsp:cNvSpPr/>
      </dsp:nvSpPr>
      <dsp:spPr>
        <a:xfrm>
          <a:off x="2521267" y="603079"/>
          <a:ext cx="2751446" cy="1079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6760C-6EAD-4E9B-9F4F-CAF0353B76E0}">
      <dsp:nvSpPr>
        <dsp:cNvPr id="0" name=""/>
        <dsp:cNvSpPr/>
      </dsp:nvSpPr>
      <dsp:spPr>
        <a:xfrm>
          <a:off x="2683840" y="757524"/>
          <a:ext cx="2751446" cy="1079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Живые организмы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 по способу питания</a:t>
          </a:r>
          <a:endParaRPr lang="ru-RU" sz="1500" b="1" kern="1200" dirty="0"/>
        </a:p>
      </dsp:txBody>
      <dsp:txXfrm>
        <a:off x="2683840" y="757524"/>
        <a:ext cx="2751446" cy="1079660"/>
      </dsp:txXfrm>
    </dsp:sp>
    <dsp:sp modelId="{50ED6002-624E-4799-9C06-6DDD1C404E68}">
      <dsp:nvSpPr>
        <dsp:cNvPr id="0" name=""/>
        <dsp:cNvSpPr/>
      </dsp:nvSpPr>
      <dsp:spPr>
        <a:xfrm>
          <a:off x="179688" y="2108276"/>
          <a:ext cx="2898099" cy="929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DF6CA-BEF5-4B9F-B6F5-38BE3C5D2E27}">
      <dsp:nvSpPr>
        <dsp:cNvPr id="0" name=""/>
        <dsp:cNvSpPr/>
      </dsp:nvSpPr>
      <dsp:spPr>
        <a:xfrm>
          <a:off x="342261" y="2262720"/>
          <a:ext cx="2898099" cy="92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Автотрофы (из неорганических веществ синтезируют органические</a:t>
          </a:r>
          <a:r>
            <a:rPr lang="ru-RU" sz="1500" kern="1200" dirty="0" smtClean="0"/>
            <a:t>)</a:t>
          </a:r>
          <a:endParaRPr lang="ru-RU" sz="1500" kern="1200" dirty="0"/>
        </a:p>
      </dsp:txBody>
      <dsp:txXfrm>
        <a:off x="342261" y="2262720"/>
        <a:ext cx="2898099" cy="929107"/>
      </dsp:txXfrm>
    </dsp:sp>
    <dsp:sp modelId="{FCEBC69C-4FF5-4870-8F01-1D344705B1A6}">
      <dsp:nvSpPr>
        <dsp:cNvPr id="0" name=""/>
        <dsp:cNvSpPr/>
      </dsp:nvSpPr>
      <dsp:spPr>
        <a:xfrm>
          <a:off x="-18564" y="3482942"/>
          <a:ext cx="1463161" cy="929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10BDA-1477-4F35-8673-F485DFF19206}">
      <dsp:nvSpPr>
        <dsp:cNvPr id="0" name=""/>
        <dsp:cNvSpPr/>
      </dsp:nvSpPr>
      <dsp:spPr>
        <a:xfrm>
          <a:off x="144009" y="3637387"/>
          <a:ext cx="1463161" cy="92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Растения.</a:t>
          </a:r>
          <a:endParaRPr lang="ru-RU" sz="1500" b="1" kern="1200" dirty="0"/>
        </a:p>
      </dsp:txBody>
      <dsp:txXfrm>
        <a:off x="144009" y="3637387"/>
        <a:ext cx="1463161" cy="929107"/>
      </dsp:txXfrm>
    </dsp:sp>
    <dsp:sp modelId="{360CF43B-511B-480C-B600-5B097851BEFF}">
      <dsp:nvSpPr>
        <dsp:cNvPr id="0" name=""/>
        <dsp:cNvSpPr/>
      </dsp:nvSpPr>
      <dsp:spPr>
        <a:xfrm>
          <a:off x="1791311" y="3462919"/>
          <a:ext cx="1463161" cy="929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7B69B-812E-40CA-8D8F-95DF40EAF137}">
      <dsp:nvSpPr>
        <dsp:cNvPr id="0" name=""/>
        <dsp:cNvSpPr/>
      </dsp:nvSpPr>
      <dsp:spPr>
        <a:xfrm>
          <a:off x="1953885" y="3617364"/>
          <a:ext cx="1463161" cy="92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Некоторые бактерии</a:t>
          </a:r>
          <a:endParaRPr lang="ru-RU" sz="1500" b="1" kern="1200" dirty="0"/>
        </a:p>
      </dsp:txBody>
      <dsp:txXfrm>
        <a:off x="1953885" y="3617364"/>
        <a:ext cx="1463161" cy="929107"/>
      </dsp:txXfrm>
    </dsp:sp>
    <dsp:sp modelId="{55100AB7-88E3-4898-B7FD-0DA7941B4070}">
      <dsp:nvSpPr>
        <dsp:cNvPr id="0" name=""/>
        <dsp:cNvSpPr/>
      </dsp:nvSpPr>
      <dsp:spPr>
        <a:xfrm>
          <a:off x="4584727" y="2108276"/>
          <a:ext cx="3029564" cy="929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D312F-96A6-45BB-B1AA-4F37D9AA8C05}">
      <dsp:nvSpPr>
        <dsp:cNvPr id="0" name=""/>
        <dsp:cNvSpPr/>
      </dsp:nvSpPr>
      <dsp:spPr>
        <a:xfrm>
          <a:off x="4747301" y="2262720"/>
          <a:ext cx="3029564" cy="92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Гетеротрофы (питаются готовыми органическими веществами)</a:t>
          </a:r>
          <a:endParaRPr lang="ru-RU" sz="1500" b="1" kern="1200" dirty="0"/>
        </a:p>
      </dsp:txBody>
      <dsp:txXfrm>
        <a:off x="4747301" y="2262720"/>
        <a:ext cx="3029564" cy="929107"/>
      </dsp:txXfrm>
    </dsp:sp>
    <dsp:sp modelId="{07567C0E-4467-4849-B943-C703F00BF7F9}">
      <dsp:nvSpPr>
        <dsp:cNvPr id="0" name=""/>
        <dsp:cNvSpPr/>
      </dsp:nvSpPr>
      <dsp:spPr>
        <a:xfrm>
          <a:off x="3579620" y="3462919"/>
          <a:ext cx="1463161" cy="929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CEDC0-EC38-4B19-B8C8-97F4C4B37270}">
      <dsp:nvSpPr>
        <dsp:cNvPr id="0" name=""/>
        <dsp:cNvSpPr/>
      </dsp:nvSpPr>
      <dsp:spPr>
        <a:xfrm>
          <a:off x="3742193" y="3617364"/>
          <a:ext cx="1463161" cy="92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животные</a:t>
          </a:r>
          <a:endParaRPr lang="ru-RU" sz="1500" b="1" kern="1200" dirty="0"/>
        </a:p>
      </dsp:txBody>
      <dsp:txXfrm>
        <a:off x="3742193" y="3617364"/>
        <a:ext cx="1463161" cy="929107"/>
      </dsp:txXfrm>
    </dsp:sp>
    <dsp:sp modelId="{77CF1762-46ED-44EF-828D-F700B082CB8F}">
      <dsp:nvSpPr>
        <dsp:cNvPr id="0" name=""/>
        <dsp:cNvSpPr/>
      </dsp:nvSpPr>
      <dsp:spPr>
        <a:xfrm>
          <a:off x="5367929" y="3462919"/>
          <a:ext cx="1463161" cy="929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D6137-A2D9-4C2C-91A5-992F16A00463}">
      <dsp:nvSpPr>
        <dsp:cNvPr id="0" name=""/>
        <dsp:cNvSpPr/>
      </dsp:nvSpPr>
      <dsp:spPr>
        <a:xfrm>
          <a:off x="5530502" y="3617364"/>
          <a:ext cx="1463161" cy="92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грибы</a:t>
          </a:r>
          <a:endParaRPr lang="ru-RU" sz="1500" b="1" kern="1200" dirty="0"/>
        </a:p>
      </dsp:txBody>
      <dsp:txXfrm>
        <a:off x="5530502" y="3617364"/>
        <a:ext cx="1463161" cy="929107"/>
      </dsp:txXfrm>
    </dsp:sp>
    <dsp:sp modelId="{7641B12B-D70F-4832-8721-E38EC0A28058}">
      <dsp:nvSpPr>
        <dsp:cNvPr id="0" name=""/>
        <dsp:cNvSpPr/>
      </dsp:nvSpPr>
      <dsp:spPr>
        <a:xfrm>
          <a:off x="7156238" y="3462919"/>
          <a:ext cx="1463161" cy="929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663AB-B57C-4180-B67B-0A8D4248D5FC}">
      <dsp:nvSpPr>
        <dsp:cNvPr id="0" name=""/>
        <dsp:cNvSpPr/>
      </dsp:nvSpPr>
      <dsp:spPr>
        <a:xfrm>
          <a:off x="7318811" y="3617364"/>
          <a:ext cx="1463161" cy="92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Некоторые бактерии</a:t>
          </a:r>
          <a:endParaRPr lang="ru-RU" sz="1500" b="1" kern="1200" dirty="0"/>
        </a:p>
      </dsp:txBody>
      <dsp:txXfrm>
        <a:off x="7318811" y="3617364"/>
        <a:ext cx="1463161" cy="929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Эволюция пищеварительной системы животных.</a:t>
            </a:r>
            <a:endParaRPr lang="ru-RU" dirty="0"/>
          </a:p>
        </p:txBody>
      </p:sp>
      <p:pic>
        <p:nvPicPr>
          <p:cNvPr id="4098" name="Picture 2" descr="C:\Users\Пользователь\Desktop\1260981876_0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56992"/>
            <a:ext cx="4680520" cy="3020398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Desktop\1260981914_animals_193_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3284984"/>
            <a:ext cx="4200128" cy="3012279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Питание гидры кишечнополостное.</a:t>
            </a:r>
            <a:endParaRPr lang="ru-RU" sz="3200" dirty="0"/>
          </a:p>
        </p:txBody>
      </p:sp>
      <p:pic>
        <p:nvPicPr>
          <p:cNvPr id="5123" name="Picture 3" descr="C:\Users\Пользователь\Desktop\0004-003-EVOLJUTSIJA-ORGANOV-PISCHEVARENIJA-Tip-Kishechnopolostnye-pischevaritelnye-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80728"/>
            <a:ext cx="3600400" cy="5422826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esktop\0004-004-EVOLJUTSIJA-ORGANOV-PISCHEVARENIJA-Tip-Kishechnopolostnye-pischevaritelnye-i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1412776"/>
            <a:ext cx="4951058" cy="27363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47456" y="4221088"/>
            <a:ext cx="4645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Переваривание происходит в кишечной полости (внеклеточное пищеварение). </a:t>
            </a:r>
          </a:p>
          <a:p>
            <a:r>
              <a:rPr lang="ru-RU" sz="2000" b="1" dirty="0" smtClean="0"/>
              <a:t>Пищеварительные и железистые клетки находятся в энтодерме ( в клетках энтодермы происходит внутриклеточное переваривание).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676456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Органы пищеварения кольчатых червей.</a:t>
            </a:r>
            <a:endParaRPr lang="ru-RU" sz="3200" dirty="0"/>
          </a:p>
        </p:txBody>
      </p:sp>
      <p:pic>
        <p:nvPicPr>
          <p:cNvPr id="6146" name="Picture 2" descr="C:\Users\Пользователь\Desktop\0007-008-EVOLJUTSIJA-ORGANOV-PISCHEVARENIJA-Tip-Kolchatye-chervi-pojavlenie-pischevoda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84784"/>
            <a:ext cx="8743828" cy="244827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55576" y="4581128"/>
            <a:ext cx="7316288" cy="173508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У кольчатых червей пищеварительная трубка имеет три отдела. В переднем её отделе различают глотку, пищевод, зоб, желудок.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Пищеварение моллюсков.</a:t>
            </a:r>
            <a:endParaRPr lang="ru-RU" sz="3600" dirty="0"/>
          </a:p>
        </p:txBody>
      </p:sp>
      <p:pic>
        <p:nvPicPr>
          <p:cNvPr id="7170" name="Picture 2" descr="C:\Users\Пользователь\Desktop\0008-009-EVOLJUTSIJA-ORGANOV-PISCHEVARENIJA-Tip-Molljuski-pojavlenie-pischevaritelnykh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92696"/>
            <a:ext cx="5904656" cy="472372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7544" y="5733256"/>
            <a:ext cx="8352928" cy="7269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У членистоногих и моллюсков появляется печень- пищеварительная железа, способствующая перевариванию пищи.</a:t>
            </a:r>
            <a:endParaRPr lang="ru-RU" sz="2000" dirty="0"/>
          </a:p>
        </p:txBody>
      </p:sp>
      <p:pic>
        <p:nvPicPr>
          <p:cNvPr id="1026" name="Picture 2" descr="C:\Users\Пользователь\Desktop\statyi6foto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620688"/>
            <a:ext cx="4272483" cy="4889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Пищеварительная система хордовых.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836712"/>
            <a:ext cx="8136904" cy="4781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Удлинение и усложнение отделов пищеварения, усложнение пищеварительных желез, появление различных зубов, приспособления к различной пище.</a:t>
            </a:r>
          </a:p>
          <a:p>
            <a:pPr>
              <a:buNone/>
            </a:pPr>
            <a:r>
              <a:rPr lang="ru-RU" b="1" dirty="0" smtClean="0"/>
              <a:t>Схема пищеварительной системы хордовых: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Рот – глотка – пищевод – желудок – тонкая и толстая кишка с анальным отверстием</a:t>
            </a:r>
            <a:r>
              <a:rPr lang="ru-RU" b="1" dirty="0" smtClean="0"/>
              <a:t>, открывающимся либо наружу, либо в клоаку </a:t>
            </a:r>
          </a:p>
          <a:p>
            <a:pPr>
              <a:buNone/>
            </a:pPr>
            <a:r>
              <a:rPr lang="ru-RU" b="1" dirty="0" smtClean="0"/>
              <a:t>( расширение задней кишки).</a:t>
            </a:r>
          </a:p>
          <a:p>
            <a:pPr>
              <a:buNone/>
            </a:pPr>
            <a:r>
              <a:rPr lang="ru-RU" b="1" dirty="0" smtClean="0"/>
              <a:t>Клоака есть у круглоротых, некоторых рыб, земноводных, пресмыкающихся, птиц и яйцекладущих млекопитающих.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Пищеварение пресмыкающихся.</a:t>
            </a:r>
            <a:endParaRPr lang="ru-RU" sz="3200" dirty="0"/>
          </a:p>
        </p:txBody>
      </p:sp>
      <p:pic>
        <p:nvPicPr>
          <p:cNvPr id="9218" name="Picture 2" descr="C:\Users\Пользователь\Desktop\0010-015-EVOLJUTSIJA-PISCHEVARITELNOJ-SISTEMY-Tip-KHordovye-udlinenie-i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764704"/>
            <a:ext cx="8239772" cy="39604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5301208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некоторых пресмыкающихся есть ядовитые зубы. У змей ядовитые зубы сообщаются с ядовитыми железами, развившимися из слюнных желез.</a:t>
            </a:r>
            <a:endParaRPr lang="ru-RU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Пищеварительная система птиц.</a:t>
            </a:r>
            <a:endParaRPr lang="ru-RU" dirty="0"/>
          </a:p>
        </p:txBody>
      </p:sp>
      <p:pic>
        <p:nvPicPr>
          <p:cNvPr id="10242" name="Picture 2" descr="C:\Users\Пользователь\Desktop\0011-017-Evoljutsija-pischevaritelnoj-sistemy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9408" y="980728"/>
            <a:ext cx="4596648" cy="57039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92080" y="1484784"/>
            <a:ext cx="3240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 птиц есть изменения, связанные с полётом: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Нет зубов.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Есть роговой клюв.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В пищеводе есть зоб.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Желудок делится на два отдела – железистый (химическая обработка пищи) и мускульный (механическая обработка пищи).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Тонкий кишечник удлиняется, а толстый укорачивается.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467600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Пищеварительная система млекопитающих.</a:t>
            </a:r>
            <a:endParaRPr lang="ru-RU" sz="2400" dirty="0"/>
          </a:p>
        </p:txBody>
      </p:sp>
      <p:pic>
        <p:nvPicPr>
          <p:cNvPr id="11266" name="Picture 2" descr="C:\Users\Пользователь\Desktop\0012-019-Evoljutsija-pischevaritelnoj-sistemy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8069" y="548680"/>
            <a:ext cx="7020275" cy="43924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5013176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Дифференциация зубов ( резцы, клыки и коренные). В стенках желудка есть пищеварительные железы. Есть печень и поджелудочная железа. Кишечник имеет несколько отделов. Длина толстого кишечника увеличивается. У некоторых есть слепая кишка.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Биологический диктант.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7772400" cy="45720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Организмы, использующие для питания готовые органические вещества - 	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Организм, обитающий внутри или на поверхности тела другого организма (хозяина), от которого он получает пищу и, как правило, местообитание —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Процессы измельчения, расщепления и переваривания пищи  -	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Если пищеварение происходит специальных отделах пищеварительной системы, то такой тип пищеварения называется	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Если пищеварение происходит вне организма, то такой способ пищеварения называется	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Отдел желудка птиц, в котором осуществляется химическая переработка пищи...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Отдел желудка птиц, в котором осуществляется механическая переработка пищи…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9992" y="1052736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гетеротрофы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2132856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паразит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852936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пищеварение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3933056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внутренним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4653136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наружным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5445224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железистым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6237312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мускульным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Закончи предложения: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686800" cy="4873752"/>
          </a:xfrm>
        </p:spPr>
        <p:txBody>
          <a:bodyPr/>
          <a:lstStyle/>
          <a:p>
            <a:pPr lvl="0"/>
            <a:r>
              <a:rPr lang="ru-RU" b="1" dirty="0" smtClean="0"/>
              <a:t>Сегодня на мне больше всего понравилось………</a:t>
            </a:r>
          </a:p>
          <a:p>
            <a:pPr lvl="0"/>
            <a:r>
              <a:rPr lang="ru-RU" b="1" dirty="0" smtClean="0"/>
              <a:t>Сегодня на уроке самым сложным было…………………………………..</a:t>
            </a:r>
          </a:p>
          <a:p>
            <a:pPr lvl="0"/>
            <a:r>
              <a:rPr lang="ru-RU" b="1" dirty="0" smtClean="0"/>
              <a:t>Сегодня я научился………….</a:t>
            </a:r>
          </a:p>
          <a:p>
            <a:pPr lvl="0"/>
            <a:r>
              <a:rPr lang="ru-RU" b="1" dirty="0" smtClean="0"/>
              <a:t>Для меня самым интересным на уроке было……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Прочитать п. 40, ответить на вопросы в конце параграфа.</a:t>
            </a:r>
            <a:endParaRPr lang="ru-RU" dirty="0"/>
          </a:p>
        </p:txBody>
      </p:sp>
      <p:pic>
        <p:nvPicPr>
          <p:cNvPr id="2051" name="Picture 3" descr="C:\Users\Пользователь\Desktop\ира\анимашки\3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2564904"/>
            <a:ext cx="3669754" cy="36697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Цели урока: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Раскрыть особенности питания и пищеварения животных;</a:t>
            </a:r>
          </a:p>
          <a:p>
            <a:pPr lvl="0"/>
            <a:r>
              <a:rPr lang="ru-RU" dirty="0" smtClean="0"/>
              <a:t>Расширить знания учащихся о разнообразии способов получения пищи в связи с условиями жизни;</a:t>
            </a:r>
          </a:p>
          <a:p>
            <a:pPr lvl="0"/>
            <a:r>
              <a:rPr lang="ru-RU" dirty="0" smtClean="0"/>
              <a:t>Рассмотреть усложнение пищеварительных систем в ходе эволюции;</a:t>
            </a:r>
          </a:p>
          <a:p>
            <a:pPr lvl="0"/>
            <a:r>
              <a:rPr lang="ru-RU" dirty="0" smtClean="0"/>
              <a:t>Продолжить формирование умений сравнивать, анализировать, синтезировать, делать выводы;</a:t>
            </a:r>
          </a:p>
          <a:p>
            <a:pPr lvl="0"/>
            <a:r>
              <a:rPr lang="ru-RU" dirty="0" smtClean="0"/>
              <a:t>Развивать рефлексивные качества, воспитывать умение работать в коллективе, уважительно относиться к мнению окружающих, внимательно слушать и слышать своих одноклассников.</a:t>
            </a:r>
          </a:p>
          <a:p>
            <a:endParaRPr lang="ru-RU" dirty="0"/>
          </a:p>
        </p:txBody>
      </p:sp>
      <p:pic>
        <p:nvPicPr>
          <p:cNvPr id="5122" name="Picture 2" descr="C:\Users\Пользователь\Desktop\ира\анимашки\46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332656"/>
            <a:ext cx="1884040" cy="1413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Все животные являются потребителями готовых органических веществ.</a:t>
            </a:r>
            <a:endParaRPr lang="ru-RU" sz="3200" dirty="0"/>
          </a:p>
        </p:txBody>
      </p:sp>
      <p:pic>
        <p:nvPicPr>
          <p:cNvPr id="3074" name="Picture 2" descr="C:\Users\Пользователь\Desktop\0020-027-Pod-kakimi-nomerami-raspolozheny-infuzorija-tufelka-i-infuzorija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916832"/>
            <a:ext cx="3384376" cy="2906615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d0a1be87cea313926a72cdff4f7ebbf2_ful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2492896"/>
            <a:ext cx="3720834" cy="2790625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1152_Pink Flaming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4149080"/>
            <a:ext cx="3424469" cy="25683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Типы питания живых организмов.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179512" y="1447800"/>
          <a:ext cx="8784976" cy="514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Пользователь\Desktop\ира\анимашки\261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68584" y="1484784"/>
            <a:ext cx="2400266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064896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 способу питания животных делят на: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Травоядные</a:t>
            </a:r>
          </a:p>
          <a:p>
            <a:r>
              <a:rPr lang="ru-RU" dirty="0" smtClean="0"/>
              <a:t>Хищные (плотоядные)</a:t>
            </a:r>
          </a:p>
          <a:p>
            <a:r>
              <a:rPr lang="ru-RU" dirty="0" smtClean="0"/>
              <a:t>Всеядные</a:t>
            </a:r>
          </a:p>
          <a:p>
            <a:r>
              <a:rPr lang="ru-RU" dirty="0" smtClean="0"/>
              <a:t>Паразиты.</a:t>
            </a:r>
            <a:endParaRPr lang="ru-RU" dirty="0"/>
          </a:p>
        </p:txBody>
      </p:sp>
      <p:pic>
        <p:nvPicPr>
          <p:cNvPr id="4101" name="Picture 5" descr="C:\Users\Пользователь\Desktop\11969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748218"/>
            <a:ext cx="3888432" cy="2916324"/>
          </a:xfrm>
          <a:prstGeom prst="rect">
            <a:avLst/>
          </a:prstGeom>
          <a:noFill/>
        </p:spPr>
      </p:pic>
      <p:pic>
        <p:nvPicPr>
          <p:cNvPr id="3074" name="Picture 2" descr="C:\Users\Пользователь\Desktop\5124904_2d37ee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332656"/>
            <a:ext cx="2763596" cy="3847235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1280479414_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3573016"/>
            <a:ext cx="4128458" cy="3096344"/>
          </a:xfrm>
          <a:prstGeom prst="rect">
            <a:avLst/>
          </a:prstGeom>
          <a:noFill/>
        </p:spPr>
      </p:pic>
      <p:pic>
        <p:nvPicPr>
          <p:cNvPr id="3077" name="Picture 5" descr="C:\Users\Пользователь\Desktop\136215_2324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188640"/>
            <a:ext cx="4464496" cy="335015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Особенности пищеварения у животных.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Вся поступившая пища в организме животных, для лучшего усвоения, подвергается перевариванию. Пищеварение у животных проходит в несколько </a:t>
            </a:r>
            <a:r>
              <a:rPr lang="ru-RU" dirty="0" smtClean="0"/>
              <a:t>этапов.</a:t>
            </a:r>
            <a:endParaRPr lang="ru-RU" dirty="0" smtClean="0"/>
          </a:p>
          <a:p>
            <a:r>
              <a:rPr lang="ru-RU" dirty="0" smtClean="0"/>
              <a:t>Пища +  переработка (механическая = химическая) = преобразование сложных веществ в простые.</a:t>
            </a:r>
          </a:p>
          <a:p>
            <a:r>
              <a:rPr lang="ru-RU" dirty="0" smtClean="0"/>
              <a:t>Большую роль в процессе пищеварения играют </a:t>
            </a:r>
            <a:r>
              <a:rPr lang="ru-RU" dirty="0" smtClean="0">
                <a:solidFill>
                  <a:srgbClr val="FF0000"/>
                </a:solidFill>
              </a:rPr>
              <a:t>ферменты.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Ферменты </a:t>
            </a:r>
            <a:r>
              <a:rPr lang="ru-RU" dirty="0" smtClean="0"/>
              <a:t>– вещества, обеспечивающие переваривание пищи.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Пищеварение- процессы измельчения, расщепления и всасывания пищи.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132856"/>
            <a:ext cx="8064896" cy="3024336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Самостоятельная работа в группах. Пищеварение беспозвоночных.</a:t>
            </a:r>
          </a:p>
          <a:p>
            <a:r>
              <a:rPr lang="ru-RU" dirty="0" smtClean="0"/>
              <a:t>1 </a:t>
            </a:r>
            <a:r>
              <a:rPr lang="ru-RU" dirty="0" smtClean="0"/>
              <a:t>группа – простейшие, кишечнополостные;</a:t>
            </a:r>
          </a:p>
          <a:p>
            <a:r>
              <a:rPr lang="ru-RU" dirty="0" smtClean="0"/>
              <a:t>2 группа – круглые и кольчатые черви; </a:t>
            </a:r>
          </a:p>
          <a:p>
            <a:r>
              <a:rPr lang="ru-RU" dirty="0" smtClean="0"/>
              <a:t>3 группа – членистоногие и моллюски.</a:t>
            </a:r>
          </a:p>
        </p:txBody>
      </p:sp>
      <p:pic>
        <p:nvPicPr>
          <p:cNvPr id="3075" name="Picture 3" descr="C:\Users\Пользователь\Desktop\ира\анимашки\6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248" y="4983064"/>
            <a:ext cx="2124441" cy="162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Внутриклеточный способ питания характерен для простейших.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4608512" cy="507754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Самый простой тип питания — </a:t>
            </a:r>
            <a:r>
              <a:rPr lang="ru-RU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внутриклеточный.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ct val="170000"/>
              </a:lnSpc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Так питаются все простейшие. Амёба обтекает пищу ложноножками. Получается пищеварительная вакуоль, в которую поступают пищеварительные ферменты.</a:t>
            </a:r>
          </a:p>
          <a:p>
            <a:pPr>
              <a:lnSpc>
                <a:spcPct val="170000"/>
              </a:lnSpc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Затем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непереваренное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выбрасывается наружу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ользователь\Desktop\0005-005-Obschaja-kharakteristika-podtsarstva-Prostejshie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004048" y="1340768"/>
            <a:ext cx="3809553" cy="4444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Питание инфузории.</a:t>
            </a:r>
            <a:endParaRPr lang="ru-RU" sz="3600" dirty="0"/>
          </a:p>
        </p:txBody>
      </p:sp>
      <p:pic>
        <p:nvPicPr>
          <p:cNvPr id="2050" name="Picture 2" descr="C:\Users\Пользователь\Desktop\2Infusoria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67544" y="2132856"/>
            <a:ext cx="4385028" cy="279667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Реснички инфузории создают ток воды. С помощью которого пищевые частички подгоняются к ротовой впадине.</a:t>
            </a:r>
          </a:p>
          <a:p>
            <a:r>
              <a:rPr lang="ru-RU" dirty="0" smtClean="0"/>
              <a:t>Пищеварение внутриклеточное в пищеварительной вакуоли.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283</TotalTime>
  <Words>556</Words>
  <Application>Microsoft Office PowerPoint</Application>
  <PresentationFormat>Экран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Справедливость</vt:lpstr>
      <vt:lpstr>Эволюция пищеварительной системы животных.</vt:lpstr>
      <vt:lpstr>Цели урока: </vt:lpstr>
      <vt:lpstr>Все животные являются потребителями готовых органических веществ.</vt:lpstr>
      <vt:lpstr>Типы питания живых организмов.</vt:lpstr>
      <vt:lpstr>По способу питания животных делят на:</vt:lpstr>
      <vt:lpstr>Особенности пищеварения у животных.</vt:lpstr>
      <vt:lpstr>Пищеварение- процессы измельчения, расщепления и всасывания пищи.</vt:lpstr>
      <vt:lpstr>Внутриклеточный способ питания характерен для простейших.</vt:lpstr>
      <vt:lpstr>Питание инфузории.</vt:lpstr>
      <vt:lpstr>Питание гидры кишечнополостное.</vt:lpstr>
      <vt:lpstr>Органы пищеварения кольчатых червей.</vt:lpstr>
      <vt:lpstr>Пищеварение моллюсков.</vt:lpstr>
      <vt:lpstr>Пищеварительная система хордовых.</vt:lpstr>
      <vt:lpstr>Пищеварение пресмыкающихся.</vt:lpstr>
      <vt:lpstr>Пищеварительная система птиц.</vt:lpstr>
      <vt:lpstr>Пищеварительная система млекопитающих.</vt:lpstr>
      <vt:lpstr> Биологический диктант.</vt:lpstr>
      <vt:lpstr>Закончи предложения: 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пищеварительной системы животных.</dc:title>
  <dc:creator>Пользователь</dc:creator>
  <cp:lastModifiedBy>1</cp:lastModifiedBy>
  <cp:revision>34</cp:revision>
  <dcterms:created xsi:type="dcterms:W3CDTF">2012-03-18T14:50:00Z</dcterms:created>
  <dcterms:modified xsi:type="dcterms:W3CDTF">2016-03-20T18:19:23Z</dcterms:modified>
</cp:coreProperties>
</file>