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5" r:id="rId3"/>
    <p:sldId id="256" r:id="rId4"/>
    <p:sldId id="266" r:id="rId5"/>
    <p:sldId id="258" r:id="rId6"/>
    <p:sldId id="267" r:id="rId7"/>
    <p:sldId id="268" r:id="rId8"/>
    <p:sldId id="260" r:id="rId9"/>
    <p:sldId id="275" r:id="rId10"/>
    <p:sldId id="261" r:id="rId11"/>
    <p:sldId id="262" r:id="rId12"/>
    <p:sldId id="263" r:id="rId13"/>
    <p:sldId id="272" r:id="rId14"/>
    <p:sldId id="273" r:id="rId15"/>
    <p:sldId id="259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9900"/>
    <a:srgbClr val="00CC66"/>
    <a:srgbClr val="FF00FF"/>
    <a:srgbClr val="FFFF00"/>
    <a:srgbClr val="FF0000"/>
    <a:srgbClr val="99FF66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000" autoAdjust="0"/>
  </p:normalViewPr>
  <p:slideViewPr>
    <p:cSldViewPr>
      <p:cViewPr varScale="1">
        <p:scale>
          <a:sx n="82" d="100"/>
          <a:sy n="82" d="100"/>
        </p:scale>
        <p:origin x="-12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377C1-A999-4661-A2A3-693CE2374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94C74-5D75-41F8-86CB-C0296A925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01212-4BE9-45E8-B8E0-8EF66C3F9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49293-602D-450F-868F-64E3FCF46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ACBDF-71A8-46DD-A809-629AC075B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E6A26-B6EE-4CE6-8CE0-CA834B888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E1789-0928-4989-BC6A-A16601774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F190D-D62A-4D5E-B4A4-EEE833913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2ED00-A8D7-48B7-A6E0-688C51772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B3AE5-41E5-4EF0-850D-680FBFDE5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99493-1BB0-496A-8C2C-27032A03F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B3109B-D64B-40DD-8B2D-BED76E832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биологии в 7 классе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Внешнее и внутреннее строение насекомых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C0000"/>
                </a:solidFill>
              </a:rPr>
              <a:t>Растительноядные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Шмели и бабочки –питаются цветочным нектаром и пыльцой</a:t>
            </a:r>
          </a:p>
          <a:p>
            <a:pPr eaLnBrk="1" hangingPunct="1"/>
            <a:r>
              <a:rPr lang="ru-RU" smtClean="0"/>
              <a:t>Жуки – древесиной </a:t>
            </a:r>
          </a:p>
          <a:p>
            <a:pPr eaLnBrk="1" hangingPunct="1"/>
            <a:r>
              <a:rPr lang="ru-RU" smtClean="0"/>
              <a:t>Тли - высасывают соки из листьев растений 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1" name="Picture 7" descr="{6F4B8BD4-81EC-4BF0-83CA-A3BB41EC0339}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1600200"/>
            <a:ext cx="22860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{81C64C65-48CE-4C23-8375-A499237140F1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57600"/>
            <a:ext cx="390525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0" descr="{F22B53BC-F7CB-4B33-B7B5-6182C40010CD}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0400" y="1600200"/>
            <a:ext cx="14906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 build="p"/>
      <p:bldP spid="1639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C0000"/>
                </a:solidFill>
              </a:rPr>
              <a:t>Хищники</a:t>
            </a: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</a:rPr>
              <a:t>Стрекозы</a:t>
            </a:r>
            <a:r>
              <a:rPr lang="ru-RU" smtClean="0"/>
              <a:t> поедают мух и комаров</a:t>
            </a: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Божьи коровки </a:t>
            </a:r>
            <a:r>
              <a:rPr lang="ru-RU" smtClean="0">
                <a:solidFill>
                  <a:schemeClr val="tx2"/>
                </a:solidFill>
              </a:rPr>
              <a:t>охотятся на тлей</a:t>
            </a:r>
          </a:p>
        </p:txBody>
      </p:sp>
      <p:pic>
        <p:nvPicPr>
          <p:cNvPr id="10245" name="Picture 10" descr="{E2F15765-4F17-4462-AFD0-8E17BA58D453}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5400" y="2971800"/>
            <a:ext cx="28527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3" descr="{65ED61E6-4D23-465F-A523-967FBF82315B}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2895600"/>
            <a:ext cx="28194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47" grpId="0" build="p"/>
      <p:bldP spid="1844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C0000"/>
                </a:solidFill>
              </a:rPr>
              <a:t>Всеядные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Муравьи питаются живыми и погибшими насекомыми, соком плодов, нектаром.</a:t>
            </a:r>
          </a:p>
        </p:txBody>
      </p:sp>
      <p:pic>
        <p:nvPicPr>
          <p:cNvPr id="11268" name="Picture 4" descr="{0A971D63-79C5-4D33-81D2-086C757544A5}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3429000"/>
            <a:ext cx="33528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{77B71DC2-DB18-49C7-B0E7-82F1F7E1E4D2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43200"/>
            <a:ext cx="31940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Внутреннее строение </a:t>
            </a:r>
          </a:p>
        </p:txBody>
      </p:sp>
      <p:pic>
        <p:nvPicPr>
          <p:cNvPr id="12291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" y="1600200"/>
            <a:ext cx="3962400" cy="4495800"/>
          </a:xfrm>
        </p:spPr>
      </p:pic>
      <p:sp>
        <p:nvSpPr>
          <p:cNvPr id="5" name="Прямоугольник 4"/>
          <p:cNvSpPr/>
          <p:nvPr/>
        </p:nvSpPr>
        <p:spPr>
          <a:xfrm>
            <a:off x="4343400" y="1371600"/>
            <a:ext cx="44958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Насекомые имеют </a:t>
            </a:r>
          </a:p>
          <a:p>
            <a:pPr>
              <a:defRPr/>
            </a:pP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пищеварительную,</a:t>
            </a:r>
            <a:b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кровеносную, 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дыхательную, 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выделительную, </a:t>
            </a:r>
            <a:b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нервную, 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половую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системы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Нервная система </a:t>
            </a:r>
            <a:r>
              <a:rPr lang="ru-RU" sz="2000" smtClean="0"/>
              <a:t>– окологлоточное нервное кольцо, брюшная нервная цепочка и головной мозг, образовавшийся в результате слияния нервных узлов.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/>
              <a:t>Сложный глаз </a:t>
            </a:r>
            <a:r>
              <a:rPr lang="ru-RU" sz="2000" smtClean="0"/>
              <a:t>насекомого состоит из множества мельчайших отдельных глазков с собственными нервными окончаниями. Каждый глазок видит кусочек объекта, все глазки дают мозаичную картину. </a:t>
            </a:r>
          </a:p>
        </p:txBody>
      </p:sp>
      <p:pic>
        <p:nvPicPr>
          <p:cNvPr id="13316" name="Рисунок 3" descr="глаз стрекозы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81400"/>
            <a:ext cx="36972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 descr="Рисунок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895600"/>
            <a:ext cx="2571750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Чем удивительны насекомые?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/>
              <a:t>Кузнечик слушает –ногами</a:t>
            </a:r>
          </a:p>
          <a:p>
            <a:pPr eaLnBrk="1" hangingPunct="1"/>
            <a:r>
              <a:rPr lang="ru-RU" smtClean="0"/>
              <a:t>Бабочки, мухи ощущают вкус     передними лапками</a:t>
            </a:r>
          </a:p>
          <a:p>
            <a:pPr eaLnBrk="1" hangingPunct="1"/>
            <a:r>
              <a:rPr lang="ru-RU" smtClean="0"/>
              <a:t>Обоняние пчелы</a:t>
            </a:r>
          </a:p>
          <a:p>
            <a:pPr eaLnBrk="1" hangingPunct="1">
              <a:buFontTx/>
              <a:buNone/>
            </a:pPr>
            <a:r>
              <a:rPr lang="ru-RU" smtClean="0"/>
              <a:t>   очень тонкое</a:t>
            </a:r>
          </a:p>
          <a:p>
            <a:pPr eaLnBrk="1" hangingPunct="1"/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4340" name="Picture 4" descr="{112430BE-258C-4457-BF40-5004259EBDC5}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05600" y="1295400"/>
            <a:ext cx="24384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{368B9C0B-7D88-4423-B4DD-B9FB0384E72C}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0800" y="3124200"/>
            <a:ext cx="24384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{ED0C3D28-373E-4F54-9F75-5E1C34F91117}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3962400"/>
            <a:ext cx="23860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Тест « Насекомые»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257800"/>
          </a:xfrm>
        </p:spPr>
        <p:txBody>
          <a:bodyPr/>
          <a:lstStyle/>
          <a:p>
            <a:r>
              <a:rPr lang="ru-RU" smtClean="0"/>
              <a:t>1. У всех  насекомых ____конечностей.</a:t>
            </a:r>
          </a:p>
          <a:p>
            <a:r>
              <a:rPr lang="ru-RU" smtClean="0"/>
              <a:t>2. Верно ли, что на брюшке  насекомых располагаются крылья? </a:t>
            </a:r>
          </a:p>
          <a:p>
            <a:r>
              <a:rPr lang="ru-RU" smtClean="0"/>
              <a:t>3. Верно ли, что бабочки относятся к классу насекомых? </a:t>
            </a:r>
          </a:p>
          <a:p>
            <a:r>
              <a:rPr lang="ru-RU" smtClean="0"/>
              <a:t>4. Верно ли, что у насекомых 4 отдела тела? </a:t>
            </a:r>
          </a:p>
          <a:p>
            <a:r>
              <a:rPr lang="ru-RU" smtClean="0"/>
              <a:t>5. Верно ли, что все насекомые вредны?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686800" cy="6400800"/>
          </a:xfrm>
        </p:spPr>
        <p:txBody>
          <a:bodyPr/>
          <a:lstStyle/>
          <a:p>
            <a:r>
              <a:rPr lang="ru-RU" smtClean="0"/>
              <a:t>6. Верно ли, что у насекомых и ноги и крылья располагаются на груди? </a:t>
            </a:r>
          </a:p>
          <a:p>
            <a:r>
              <a:rPr lang="ru-RU" smtClean="0"/>
              <a:t>7.Верно ли, что  усики насекомых - органы осязания и обоняния?</a:t>
            </a:r>
          </a:p>
          <a:p>
            <a:r>
              <a:rPr lang="ru-RU" smtClean="0"/>
              <a:t>8. Верно ли, что насекомые раздельнополые? </a:t>
            </a:r>
          </a:p>
          <a:p>
            <a:r>
              <a:rPr lang="ru-RU" smtClean="0"/>
              <a:t>9.Верно ли, что все насекомые хищники?</a:t>
            </a:r>
          </a:p>
          <a:p>
            <a:r>
              <a:rPr lang="ru-RU" smtClean="0"/>
              <a:t>10.Верно ли, что насекомые самые многочисленные животные?</a:t>
            </a:r>
          </a:p>
          <a:p>
            <a:r>
              <a:rPr lang="ru-RU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Ребята, закончите предложения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Сегодня я узнал, что…</a:t>
            </a:r>
          </a:p>
          <a:p>
            <a:r>
              <a:rPr lang="ru-RU" b="1" dirty="0" smtClean="0"/>
              <a:t>Мне</a:t>
            </a:r>
            <a:r>
              <a:rPr lang="ru-RU" dirty="0" smtClean="0"/>
              <a:t> </a:t>
            </a:r>
            <a:r>
              <a:rPr lang="ru-RU" b="1" dirty="0" smtClean="0"/>
              <a:t>было</a:t>
            </a:r>
            <a:r>
              <a:rPr lang="ru-RU" dirty="0" smtClean="0"/>
              <a:t> </a:t>
            </a:r>
            <a:r>
              <a:rPr lang="ru-RU" b="1" dirty="0" smtClean="0"/>
              <a:t>интересно</a:t>
            </a:r>
            <a:r>
              <a:rPr lang="ru-RU" dirty="0" smtClean="0"/>
              <a:t>…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Домашнее задание : §26 стр.126-130</a:t>
            </a:r>
          </a:p>
          <a:p>
            <a:r>
              <a:rPr lang="ru-RU" smtClean="0"/>
              <a:t>Рисунок насекомого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60" name="Рисунок 1" descr="http://murzilka.org/data/files/Image/crossword/crosswor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3058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620000" cy="2895600"/>
          </a:xfrm>
        </p:spPr>
        <p:txBody>
          <a:bodyPr/>
          <a:lstStyle/>
          <a:p>
            <a:r>
              <a:rPr lang="ru-RU" sz="2000" b="1" smtClean="0">
                <a:solidFill>
                  <a:srgbClr val="FF0000"/>
                </a:solidFill>
              </a:rPr>
              <a:t>Кому неизвестны эти существа? Где их только нет! Они летают в воздухе. Копошатся в почве, плавают в воде.  Их насчитывается более одного миллиона видов, больше, чем всех остальных  животных вместе взятых. У них многообразие красок и форм. Они  приспособились к  жизни в пустыне, тундре, лесу. Особенно много их в тропических странах. Они  жужжат и стрекочут, садятся на цветы.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2" name="Рисунок 9" descr="C:\Users\Елена\Desktop\принтер\18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429000"/>
            <a:ext cx="418147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7" descr="C:\Users\Елена\Desktop\принтер\J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48000"/>
            <a:ext cx="253682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6" descr="C:\Users\Елена\Desktop\принтер\murave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221038"/>
            <a:ext cx="216852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6600"/>
                </a:solidFill>
              </a:rPr>
              <a:t>Класс НАСЕКОМЫЕ</a:t>
            </a:r>
            <a:br>
              <a:rPr lang="ru-RU" sz="3200" b="1" dirty="0" smtClean="0">
                <a:solidFill>
                  <a:srgbClr val="006600"/>
                </a:solidFill>
              </a:rPr>
            </a:br>
            <a:r>
              <a:rPr lang="ru-RU" sz="3200" b="1" dirty="0" smtClean="0">
                <a:solidFill>
                  <a:srgbClr val="006600"/>
                </a:solidFill>
              </a:rPr>
              <a:t>Энтомология –наука о насекомых</a:t>
            </a:r>
          </a:p>
        </p:txBody>
      </p:sp>
      <p:pic>
        <p:nvPicPr>
          <p:cNvPr id="3075" name="Picture 13" descr="{5829FD9A-D89F-4436-8379-964B2229149C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28933"/>
            <a:ext cx="7620000" cy="524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Внешнее строение насекомых</a:t>
            </a:r>
          </a:p>
        </p:txBody>
      </p:sp>
      <p:pic>
        <p:nvPicPr>
          <p:cNvPr id="4099" name="Рисунок 5" descr="C:\Users\Елена\Document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90650"/>
            <a:ext cx="7399338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Признаки насекомых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Три части тела: голова, грудь, брюшко.</a:t>
            </a:r>
          </a:p>
          <a:p>
            <a:pPr eaLnBrk="1" hangingPunct="1"/>
            <a:r>
              <a:rPr lang="ru-RU" smtClean="0"/>
              <a:t>Три пары ног.</a:t>
            </a:r>
          </a:p>
          <a:p>
            <a:pPr eaLnBrk="1" hangingPunct="1"/>
            <a:r>
              <a:rPr lang="ru-RU" smtClean="0"/>
              <a:t>Пара усиков.</a:t>
            </a:r>
          </a:p>
          <a:p>
            <a:pPr eaLnBrk="1" hangingPunct="1"/>
            <a:endParaRPr lang="ru-RU" smtClean="0"/>
          </a:p>
        </p:txBody>
      </p:sp>
      <p:pic>
        <p:nvPicPr>
          <p:cNvPr id="5124" name="Picture 4" descr="{0A971D63-79C5-4D33-81D2-086C757544A5}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3800" y="2667000"/>
            <a:ext cx="4095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Разнообразие ног насекомых</a:t>
            </a:r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67056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Усики – органы обоняния и </a:t>
            </a:r>
            <a:br>
              <a:rPr lang="ru-RU" smtClean="0"/>
            </a:br>
            <a:r>
              <a:rPr lang="ru-RU" smtClean="0"/>
              <a:t>осязания</a:t>
            </a:r>
          </a:p>
        </p:txBody>
      </p:sp>
      <p:pic>
        <p:nvPicPr>
          <p:cNvPr id="7171" name="Picture 2" descr="C:\Documents and Settings\Пользователь\Мои документы\Мои рисунки\голов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30003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8" descr="C:\Documents and Settings\Пользователь\Мои документы\Мои рисунки\усики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1828800"/>
            <a:ext cx="32654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Насекомые по типу питания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562600" cy="6858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Растительноядные</a:t>
            </a:r>
          </a:p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Хищники</a:t>
            </a:r>
          </a:p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Всеядные</a:t>
            </a:r>
            <a:endParaRPr lang="ru-RU" sz="3600" smtClean="0"/>
          </a:p>
          <a:p>
            <a:pPr eaLnBrk="1" hangingPunct="1"/>
            <a:endParaRPr lang="ru-RU" sz="3600" smtClean="0"/>
          </a:p>
          <a:p>
            <a:pPr eaLnBrk="1" hangingPunct="1"/>
            <a:endParaRPr lang="ru-RU" sz="3600" smtClean="0"/>
          </a:p>
          <a:p>
            <a:pPr eaLnBrk="1" hangingPunct="1"/>
            <a:endParaRPr lang="ru-RU" sz="3600" smtClean="0"/>
          </a:p>
          <a:p>
            <a:pPr eaLnBrk="1" hangingPunct="1"/>
            <a:endParaRPr lang="ru-RU" sz="3600" b="1" smtClean="0">
              <a:solidFill>
                <a:srgbClr val="FF0000"/>
              </a:solidFill>
            </a:endParaRPr>
          </a:p>
        </p:txBody>
      </p:sp>
      <p:pic>
        <p:nvPicPr>
          <p:cNvPr id="8196" name="Рисунок 2" descr="C:\Users\Елена\Documents\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4572000"/>
            <a:ext cx="25971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3" descr="C:\Users\Елена\Documents\0003-003-Vneshnee-stroenie-nasekomog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4419600"/>
            <a:ext cx="259715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6" descr="C:\Users\Елена\Desktop\принтер\murave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7000" y="2514600"/>
            <a:ext cx="2479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ротовых органов</a:t>
            </a:r>
            <a:endParaRPr lang="ru-RU" dirty="0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09800"/>
            <a:ext cx="1981200" cy="3438939"/>
          </a:xfrm>
        </p:spPr>
      </p:pic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38400" y="2286000"/>
            <a:ext cx="2048256" cy="3305175"/>
          </a:xfrm>
          <a:prstGeom prst="rect">
            <a:avLst/>
          </a:prstGeom>
        </p:spPr>
      </p:pic>
      <p:pic>
        <p:nvPicPr>
          <p:cNvPr id="6" name="Рисунок 5" descr="Рисунок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24400" y="2286000"/>
            <a:ext cx="1688592" cy="3305175"/>
          </a:xfrm>
          <a:prstGeom prst="rect">
            <a:avLst/>
          </a:prstGeom>
        </p:spPr>
      </p:pic>
      <p:pic>
        <p:nvPicPr>
          <p:cNvPr id="7" name="Рисунок 6" descr="Рисунок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53200" y="2286000"/>
            <a:ext cx="2109216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356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Урок биологии в 7 классе</vt:lpstr>
      <vt:lpstr>Кому неизвестны эти существа? Где их только нет! Они летают в воздухе. Копошатся в почве, плавают в воде.  Их насчитывается более одного миллиона видов, больше, чем всех остальных  животных вместе взятых. У них многообразие красок и форм. Они  приспособились к  жизни в пустыне, тундре, лесу. Особенно много их в тропических странах. Они  жужжат и стрекочут, садятся на цветы.</vt:lpstr>
      <vt:lpstr>Класс НАСЕКОМЫЕ Энтомология –наука о насекомых</vt:lpstr>
      <vt:lpstr>Внешнее строение насекомых</vt:lpstr>
      <vt:lpstr>Признаки насекомых</vt:lpstr>
      <vt:lpstr>Разнообразие ног насекомых</vt:lpstr>
      <vt:lpstr>Усики – органы обоняния и  осязания</vt:lpstr>
      <vt:lpstr>Насекомые по типу питания</vt:lpstr>
      <vt:lpstr>Типы ротовых органов</vt:lpstr>
      <vt:lpstr>Растительноядные</vt:lpstr>
      <vt:lpstr>Хищники</vt:lpstr>
      <vt:lpstr>Всеядные</vt:lpstr>
      <vt:lpstr>Внутреннее строение </vt:lpstr>
      <vt:lpstr>Нервная система – окологлоточное нервное кольцо, брюшная нервная цепочка и головной мозг, образовавшийся в результате слияния нервных узлов.</vt:lpstr>
      <vt:lpstr>Чем удивительны насекомые?</vt:lpstr>
      <vt:lpstr>Тест « Насекомые»</vt:lpstr>
      <vt:lpstr>Слайд 17</vt:lpstr>
      <vt:lpstr>Ребята, закончите предложения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ученик 3</dc:creator>
  <cp:lastModifiedBy>Admin</cp:lastModifiedBy>
  <cp:revision>37</cp:revision>
  <cp:lastPrinted>1601-01-01T00:00:00Z</cp:lastPrinted>
  <dcterms:created xsi:type="dcterms:W3CDTF">1601-01-01T00:00:00Z</dcterms:created>
  <dcterms:modified xsi:type="dcterms:W3CDTF">2016-04-06T10:25:15Z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