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69574-9CD9-4859-B955-586AA64BC159}" type="datetimeFigureOut">
              <a:rPr lang="ru-RU" smtClean="0"/>
              <a:t>01.03.2012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9934A-9785-43F7-A879-A22E23F1F83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1.03.12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9934A-9785-43F7-A879-A22E23F1F837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3CB9B-399F-4C1E-9382-1F637AFF51E3}" type="datetimeFigureOut">
              <a:rPr lang="ru-RU" smtClean="0"/>
              <a:pPr/>
              <a:t>01.03.2012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6B272-9E01-4766-9A01-F190E1E6A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14298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dirty="0" smtClean="0"/>
              <a:t>Нервная система животных.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0038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253973"/>
            <a:ext cx="7572428" cy="56040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Головной мозг млекопитающих.</a:t>
            </a:r>
            <a:endParaRPr lang="ru-RU" dirty="0"/>
          </a:p>
        </p:txBody>
      </p:sp>
      <p:pic>
        <p:nvPicPr>
          <p:cNvPr id="4" name="Содержимое 3" descr="mozg-koshk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928670"/>
            <a:ext cx="9144000" cy="592933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Мозг приматов</a:t>
            </a:r>
            <a:endParaRPr lang="ru-RU" dirty="0"/>
          </a:p>
        </p:txBody>
      </p:sp>
      <p:pic>
        <p:nvPicPr>
          <p:cNvPr id="4" name="Содержимое 3" descr="otdely-golovnogo-mozga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00100" y="857232"/>
            <a:ext cx="7072362" cy="600076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Проверьте свои знания.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  <a:solidFill>
            <a:srgbClr val="FFC000"/>
          </a:solidFill>
        </p:spPr>
        <p:txBody>
          <a:bodyPr>
            <a:normAutofit fontScale="92500"/>
          </a:bodyPr>
          <a:lstStyle/>
          <a:p>
            <a:r>
              <a:rPr lang="ru-RU" dirty="0" smtClean="0"/>
              <a:t>1. Каково значение нервной системы?</a:t>
            </a:r>
          </a:p>
          <a:p>
            <a:r>
              <a:rPr lang="ru-RU" dirty="0" smtClean="0"/>
              <a:t>2. Какое строение имеет нервная система?</a:t>
            </a:r>
          </a:p>
          <a:p>
            <a:r>
              <a:rPr lang="ru-RU" dirty="0" smtClean="0"/>
              <a:t>3. Перечислите функции нервной системы.</a:t>
            </a:r>
          </a:p>
          <a:p>
            <a:r>
              <a:rPr lang="ru-RU" dirty="0" smtClean="0"/>
              <a:t>4. Из каких отделов состоит нервная система?</a:t>
            </a:r>
          </a:p>
          <a:p>
            <a:r>
              <a:rPr lang="ru-RU" dirty="0" smtClean="0"/>
              <a:t>5. У каких животных диффузная система?</a:t>
            </a:r>
          </a:p>
          <a:p>
            <a:r>
              <a:rPr lang="ru-RU" dirty="0" smtClean="0"/>
              <a:t>6. Назовите отделы головного мозга позвоночных.</a:t>
            </a:r>
          </a:p>
          <a:p>
            <a:r>
              <a:rPr lang="ru-RU" dirty="0" smtClean="0"/>
              <a:t>7. От чего зависит строение нервной системы, почему она разная у всех животных?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dirty="0" smtClean="0"/>
              <a:t>Значение нервной системы.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Нервная система принимает и передает сигналы от всех внутренних органов и регулирует их работу.</a:t>
            </a:r>
          </a:p>
          <a:p>
            <a:r>
              <a:rPr lang="ru-RU" dirty="0" smtClean="0"/>
              <a:t>Нервная система обеспечивает работу всего организма и связь его с окружающей средой.</a:t>
            </a:r>
          </a:p>
          <a:p>
            <a:r>
              <a:rPr lang="ru-RU" dirty="0" smtClean="0"/>
              <a:t>Нервная система позволяет приспособиться к внешней среде, выполняет защитную функцию.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Строение и функции нервной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Нервная система состоит из нервной ткани, основу которой составляют нервные клетки.</a:t>
            </a:r>
          </a:p>
          <a:p>
            <a:r>
              <a:rPr lang="ru-RU" dirty="0" smtClean="0"/>
              <a:t>Нервная клетка – нейрон состоит из тела и отростков.</a:t>
            </a:r>
          </a:p>
          <a:p>
            <a:r>
              <a:rPr lang="ru-RU" dirty="0" smtClean="0"/>
              <a:t>Нервная система делится на отделы: центральная – головной и спинной мозг и </a:t>
            </a:r>
            <a:r>
              <a:rPr lang="ru-RU" dirty="0" err="1" smtClean="0"/>
              <a:t>переферическая</a:t>
            </a:r>
            <a:r>
              <a:rPr lang="ru-RU" dirty="0" smtClean="0"/>
              <a:t> - нервы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 Нервная система беспозвоночных диффузного типа</a:t>
            </a:r>
            <a:endParaRPr lang="ru-RU" dirty="0"/>
          </a:p>
        </p:txBody>
      </p:sp>
      <p:pic>
        <p:nvPicPr>
          <p:cNvPr id="4" name="Содержимое 3" descr="image0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428736"/>
            <a:ext cx="5786478" cy="5429264"/>
          </a:xfrm>
          <a:solidFill>
            <a:schemeClr val="accent1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Нервная система плоских червей</a:t>
            </a:r>
            <a:endParaRPr lang="ru-RU" dirty="0"/>
          </a:p>
        </p:txBody>
      </p:sp>
      <p:pic>
        <p:nvPicPr>
          <p:cNvPr id="4" name="Содержимое 3" descr="0002-002-Evoljutsija-nervnoj-sistem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928122"/>
            <a:ext cx="5072098" cy="592987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ru-RU" dirty="0" smtClean="0"/>
              <a:t>Нервная  система моллюсков.</a:t>
            </a:r>
            <a:endParaRPr lang="ru-RU" dirty="0"/>
          </a:p>
        </p:txBody>
      </p:sp>
      <p:pic>
        <p:nvPicPr>
          <p:cNvPr id="4" name="Содержимое 3" descr="0010-008-Nervnaja-sistem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339038"/>
            <a:ext cx="7099752" cy="530467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Нервная система позвоночных.</a:t>
            </a:r>
            <a:endParaRPr lang="ru-RU" dirty="0"/>
          </a:p>
        </p:txBody>
      </p:sp>
      <p:pic>
        <p:nvPicPr>
          <p:cNvPr id="4" name="Содержимое 3" descr="0015-031-Nervnaja-sistem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7664" y="3642566"/>
            <a:ext cx="4886336" cy="3215434"/>
          </a:xfrm>
        </p:spPr>
      </p:pic>
      <p:pic>
        <p:nvPicPr>
          <p:cNvPr id="5" name="Рисунок 4" descr="organy-chuvstv-ry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8670"/>
            <a:ext cx="9144000" cy="62261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Нервная система амфибий.</a:t>
            </a:r>
            <a:endParaRPr lang="ru-RU" dirty="0"/>
          </a:p>
        </p:txBody>
      </p:sp>
      <p:pic>
        <p:nvPicPr>
          <p:cNvPr id="4" name="Содержимое 3" descr="0015-031-Nervnaja-sistem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7300" y="1681956"/>
            <a:ext cx="6629400" cy="43624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Головной мозг птиц</a:t>
            </a:r>
            <a:endParaRPr lang="ru-RU" dirty="0"/>
          </a:p>
        </p:txBody>
      </p:sp>
      <p:pic>
        <p:nvPicPr>
          <p:cNvPr id="4" name="Содержимое 3" descr="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3914" y="1071546"/>
            <a:ext cx="7011423" cy="56952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193</Words>
  <Application>Microsoft Office PowerPoint</Application>
  <PresentationFormat>Экран (4:3)</PresentationFormat>
  <Paragraphs>27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Нервная система животных.</vt:lpstr>
      <vt:lpstr>Значение нервной системы.</vt:lpstr>
      <vt:lpstr>Строение и функции нервной системы</vt:lpstr>
      <vt:lpstr> Нервная система беспозвоночных диффузного типа</vt:lpstr>
      <vt:lpstr>Нервная система плоских червей</vt:lpstr>
      <vt:lpstr>Нервная  система моллюсков.</vt:lpstr>
      <vt:lpstr>Нервная система позвоночных.</vt:lpstr>
      <vt:lpstr>Нервная система амфибий.</vt:lpstr>
      <vt:lpstr>Головной мозг птиц</vt:lpstr>
      <vt:lpstr>Головной мозг млекопитающих.</vt:lpstr>
      <vt:lpstr>Мозг приматов</vt:lpstr>
      <vt:lpstr>Проверьте свои знания.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Нервная система животных.</dc:title>
  <dc:creator>Галина</dc:creator>
  <cp:lastModifiedBy>Галина</cp:lastModifiedBy>
  <cp:revision>7</cp:revision>
  <dcterms:created xsi:type="dcterms:W3CDTF">2012-03-01T14:38:47Z</dcterms:created>
  <dcterms:modified xsi:type="dcterms:W3CDTF">2012-03-01T15:32:23Z</dcterms:modified>
</cp:coreProperties>
</file>