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73" r:id="rId3"/>
    <p:sldId id="260" r:id="rId4"/>
    <p:sldId id="261" r:id="rId5"/>
    <p:sldId id="262" r:id="rId6"/>
    <p:sldId id="271" r:id="rId7"/>
    <p:sldId id="269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347864" y="4869160"/>
            <a:ext cx="5343128" cy="1143000"/>
          </a:xfrm>
        </p:spPr>
        <p:txBody>
          <a:bodyPr/>
          <a:lstStyle/>
          <a:p>
            <a:pPr algn="l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биологии в 7 классе</a:t>
            </a:r>
          </a:p>
          <a:p>
            <a:pPr algn="l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автор: Берлюбская Тамара  Владимировна МКОУ «Варгашинская СОШ №1» </a:t>
            </a: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Тема : Отряды птиц.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Нандуобразные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страусообразные,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казуарообразные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гусеобразные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900608" y="3284984"/>
          <a:ext cx="2293442" cy="227838"/>
        </p:xfrm>
        <a:graphic>
          <a:graphicData uri="http://schemas.openxmlformats.org/drawingml/2006/table">
            <a:tbl>
              <a:tblPr/>
              <a:tblGrid>
                <a:gridCol w="747185"/>
                <a:gridCol w="162560"/>
                <a:gridCol w="138369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2530" name="Рисунок 11" descr="1Огар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692696"/>
            <a:ext cx="2016224" cy="1368152"/>
          </a:xfrm>
          <a:prstGeom prst="rect">
            <a:avLst/>
          </a:prstGeom>
          <a:noFill/>
        </p:spPr>
      </p:pic>
      <p:pic>
        <p:nvPicPr>
          <p:cNvPr id="22529" name="Рисунок 12" descr="Огар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332656"/>
            <a:ext cx="2924175" cy="2638425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95536" y="2980015"/>
            <a:ext cx="8316416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Огарь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Tadorna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ferruginea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Pallas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1764)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Отряд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Anseriformes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Пластинчатоклювые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Семейство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Anatidae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Утиные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Статус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3 (R) категория. Редкий вид на северной границе ареала.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Описание.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Крупная яркая утка, высокая на ногах, некоторыми чертами поведения напоминающая гусей. Оперение сплошь ржаво-рыжее, голова более светлая. На крыле зеленое «зеркальце». Верхние кроющие крыла белые (у сидящей птицы они видны как белое пятно на передней части крыла). Ноги, клюв и концы крыльев черные. Самец весной узнается по узкому черному ошейнику. Самка несколько бледнее. Легко передвигается по суше, а при необходимости быстро бегает. Полет гусиного типа, быстрый с редкими сильными взмахами крыльев. Плавает, погружая переднюю часть туловища, почти не ныряет. Вес 1,0 – 1,6 кг, размах крыльев 120 – 145 см. Довольно криклив, в полете часто издает громкие гортанные звуки.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Распространение.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Спорадично обитает в степях и пустынях от Средиземноморья до Приамурья, в Передней и Центральной Азии, в Северном Китае. Зимует на севере Африки, в южных частях Азии. В Курганской области – редкий, вероятно, гнездящийся вид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притобольных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боров и соленых озер южной лесостепи [1, 2], хотя о находках гнезд или выводков не сообщалось. Ранее гнездился в районе городов Троицка и Кургана [3]. В 1980-х гг. отмечен по приречным борам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Куртамышском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районе [4], позднее –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Лебяжьевском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Сафакулевском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Альменевском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Половинском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[5], Звериноголовском [6] 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Макушинском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[7, 8]. Предполагается гнездование в Целинном районе [9]. По анкетным данным, встречен также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Притобольном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Далматовском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районах.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73592" y="3341370"/>
          <a:ext cx="4996815" cy="175260"/>
        </p:xfrm>
        <a:graphic>
          <a:graphicData uri="http://schemas.openxmlformats.org/drawingml/2006/table">
            <a:tbl>
              <a:tblPr/>
              <a:tblGrid>
                <a:gridCol w="1689100"/>
                <a:gridCol w="179705"/>
                <a:gridCol w="31280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644008" y="548680"/>
            <a:ext cx="381642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Белоглазый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нырок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Aythya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nyroca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ü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ldenstaedt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1769)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Отряд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Anseriformes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Пластинчатоклювые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Семейство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Anatidae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Утиные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3" name="Рисунок 15" descr="Белоглазая-чернет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548680"/>
            <a:ext cx="2808312" cy="2809875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51520" y="3573016"/>
            <a:ext cx="8640960" cy="251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Статус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0 (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категория. По-видимому, исчезнувший с территории области вид.  Занесен в список глобально редких видов птиц, в Красную книгу Российской Федерации.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Описание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Небольшая утка, размерами с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чирка-трескунка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От других нырков отличается примечательной однообразно-темной окраской и мелкими размерами. У самца голова, шея, грудь и бока рыже-каштановые с легким фиолетовым отливом, спина черно-бурая с зеленоватым отливом, подбородок и брюхо белые. На темной голове хорошо заметны светло-желтые глаза, которые издали кажутся белыми, и серо-голубой клюв. На шее черное кольцо. Лапы серые. Самка похожа на самца, но окраска более тусклая и бледная, глаза коричневые. Крыло у летящей птицы бурое, зеркальце – белое, во всю длину крыла. Как и другие нырки, способен хорошо нырять и долго находиться под водой. Полет более легкий и маневренный, чем у других нырков. Держится обычно парами или небольшими группами. Вес 400 – 700 г, размах крыльев 63 – 67 см. Голос самки – грубое карканье, самца – тихий хрип.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Распространение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Обитает в Западной Европе, Юго-Западной Азии. В России населяет местами лесостепную и степную зоны от западных границ до Оби и Алтая, на север – до Средней Волги и южной тайги. В начале 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XX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в. в небольшом числе гнездился в Зауралье [1, 2], в 1950-х годах северная граница ареала проходила примерно через города Касли, Тюмень, Ишим, залетные встречались севернее [3]. Гнездился на озере Черное и других водоемах юга Тюменской области, причем по численности уступал там лишь красноголовому нырку и турпану [4]. В настоящее время достоверных сведений о гнездовании в Курганской области нет. По анкетным данным, обитает в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Лебяжевском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районе, встречается на кочевках в Целинном районе.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73592" y="3341370"/>
          <a:ext cx="4996815" cy="175260"/>
        </p:xfrm>
        <a:graphic>
          <a:graphicData uri="http://schemas.openxmlformats.org/drawingml/2006/table">
            <a:tbl>
              <a:tblPr/>
              <a:tblGrid>
                <a:gridCol w="1689100"/>
                <a:gridCol w="179070"/>
                <a:gridCol w="312864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004048" y="692696"/>
            <a:ext cx="38884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Турпан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Melanitta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fusca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Linnaeus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1758)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Отряд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Anseriformes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Пластинчатоклювые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Семейство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Anatidae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Утиные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Статус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4 (I) категория. Редкий вид на южной периферии гнездового ареала. Современный характер пребывания в области неясен.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Рисунок 17" descr="Турпа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476672"/>
            <a:ext cx="2981325" cy="2952328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11560" y="3717032"/>
            <a:ext cx="80648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Распространение. Обитает в тундре, тайге от Скандинавии до Лены, основные места зимовок – северные побережья Западной Европы. В Зауралье и Западной Сибири южная граница распространения продвигается далеко на юг [1, 2], в середине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XX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в. он гнездился здесь к югу до линии Челябинск – Курган – Ишим [3], был многочислен в южных районах Тюменской области [4], гнездился на Урале в бассейнах Тавды и Сосьвы. Сообщалось о гнездовании турпана на юге Челябинской области [5], на граничащих с Курганской областью озерах юга Свердловской и севера Челябинской областей [6]. На степных и лесостепных озерах отмечались многочисленные скопления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линных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неполовозрелых особей. В 1982 – 1984 гг. здесь уже встречали лишь небольшие группы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летующих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мигрирующих птиц [7]. В настоящее время гнездование турпана в нашей области остается под вопросом. По анкетным данным, его видели на пролете в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Далматовском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Лебяжевском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Притобольном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Целинном,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Юргамышском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Макушинском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районах. В июне 2000 г. отмечены три брачные пары на озерах Кокчетавской возвышенности в Северном Казахстане [8].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нанду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нанду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1560" y="2420888"/>
            <a:ext cx="3196555" cy="3168352"/>
          </a:xfrm>
        </p:spPr>
      </p:pic>
      <p:pic>
        <p:nvPicPr>
          <p:cNvPr id="8" name="Содержимое 7" descr="нанду у гнезда.bmp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6016" y="2564904"/>
            <a:ext cx="3312368" cy="28083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Отряд </a:t>
            </a:r>
            <a:r>
              <a:rPr lang="ru-RU" sz="4800" b="1" dirty="0" err="1" smtClean="0"/>
              <a:t>Нандуобразные</a:t>
            </a:r>
            <a:endParaRPr lang="ru-RU" sz="4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Отряд </a:t>
            </a:r>
            <a:r>
              <a:rPr lang="ru-RU" dirty="0" err="1" smtClean="0"/>
              <a:t>Казуарообразные</a:t>
            </a:r>
            <a:endParaRPr lang="ru-RU" dirty="0"/>
          </a:p>
        </p:txBody>
      </p:sp>
      <p:pic>
        <p:nvPicPr>
          <p:cNvPr id="5" name="Содержимое 4" descr="шлемоносый казуар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5576" y="1772816"/>
            <a:ext cx="3024336" cy="381642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524000"/>
            <a:ext cx="4568184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КАЗУАРОВЫЕ ПТИЦЫ (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Casuaridae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казуары), семейство птиц отряда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казуарообразных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включает три вида.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Казуаровые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крупные тяжеловесные птицы, имеющие сжатый с боков клюв и роговой «шлем» на голове.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Отряд  Страусообразные</a:t>
            </a:r>
            <a:endParaRPr lang="ru-RU" dirty="0"/>
          </a:p>
        </p:txBody>
      </p:sp>
      <p:pic>
        <p:nvPicPr>
          <p:cNvPr id="5" name="Содержимое 4" descr="1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512" y="1700808"/>
            <a:ext cx="4969877" cy="3710230"/>
          </a:xfrm>
        </p:spPr>
      </p:pic>
      <p:pic>
        <p:nvPicPr>
          <p:cNvPr id="6" name="Содержимое 5" descr="страусята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20072" y="2996952"/>
            <a:ext cx="3600400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СТРАУС (</a:t>
            </a:r>
            <a:r>
              <a:rPr lang="ru-RU" sz="2000" b="1" dirty="0" err="1" smtClean="0">
                <a:solidFill>
                  <a:schemeClr val="bg1"/>
                </a:solidFill>
              </a:rPr>
              <a:t>Struthio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camelus</a:t>
            </a:r>
            <a:r>
              <a:rPr lang="ru-RU" sz="2000" b="1" dirty="0" smtClean="0">
                <a:solidFill>
                  <a:schemeClr val="bg1"/>
                </a:solidFill>
              </a:rPr>
              <a:t>) — единственный вид отряда страусообразных птиц (</a:t>
            </a:r>
            <a:r>
              <a:rPr lang="ru-RU" sz="2000" b="1" dirty="0" err="1" smtClean="0">
                <a:solidFill>
                  <a:schemeClr val="bg1"/>
                </a:solidFill>
              </a:rPr>
              <a:t>Struthioniformes</a:t>
            </a:r>
            <a:r>
              <a:rPr lang="ru-RU" sz="2000" b="1" dirty="0" smtClean="0">
                <a:solidFill>
                  <a:schemeClr val="bg1"/>
                </a:solidFill>
              </a:rPr>
              <a:t>) </a:t>
            </a:r>
            <a:r>
              <a:rPr lang="ru-RU" sz="2000" b="1" dirty="0" err="1" smtClean="0">
                <a:solidFill>
                  <a:schemeClr val="bg1"/>
                </a:solidFill>
              </a:rPr>
              <a:t>надотряда</a:t>
            </a:r>
            <a:r>
              <a:rPr lang="ru-RU" sz="2000" b="1" dirty="0" smtClean="0">
                <a:solidFill>
                  <a:schemeClr val="bg1"/>
                </a:solidFill>
              </a:rPr>
              <a:t> бегающих птиц; включает несколько подвидов. Страус — самая крупная из ныне живущих птиц — высота до 2,44 м, масса до 136 кг (обычно 50). Ноги двупалые. Для этих нелетающих птиц характерны малая величина грудной кости и отсутствие киля, слаборазвитые передние конечности и грудная мускулатура. Задние конечности длинные и сильные. Строение пера примитивное: бородки почти не сцеплены друг с другом, поэтому плотных пластинок — опахал — не образуется. На груди имеется голый участок утолщенной кожи, так называемая грудная мозоль. Птица на нее опирается, когда ложится. В отличие от других птиц, страус имеет закрытый таз, так как концы лобковых костей в нем срастаются. Шея покрыта коротким пухом. Цвет оперения у самцов черный, а маховые и рулевые перья белые, ноги </a:t>
            </a:r>
            <a:r>
              <a:rPr lang="ru-RU" sz="2000" b="1" dirty="0" err="1" smtClean="0">
                <a:solidFill>
                  <a:schemeClr val="bg1"/>
                </a:solidFill>
              </a:rPr>
              <a:t>неоперены</a:t>
            </a:r>
            <a:r>
              <a:rPr lang="ru-RU" sz="2000" b="1" dirty="0" smtClean="0">
                <a:solidFill>
                  <a:schemeClr val="bg1"/>
                </a:solidFill>
              </a:rPr>
              <a:t>. Самка мельче и окрашена однообразно в серовато-бурые тона.</a:t>
            </a:r>
          </a:p>
          <a:p>
            <a:pPr>
              <a:buNone/>
            </a:pPr>
            <a:endParaRPr lang="ru-RU" sz="2000" dirty="0"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Нильский гусь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нильский гусь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9592" y="2636912"/>
            <a:ext cx="3168351" cy="34563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ОТРЯД ГУСЕОБРАЗНЫЕ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Белолобик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602" name="Picture 2" descr="C:\Users\формоза\Pictures\птицы\белолобик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6016" y="2348880"/>
            <a:ext cx="3579839" cy="3766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Горный гусь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горный гусь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439167"/>
            <a:ext cx="4038600" cy="3438579"/>
          </a:xfrm>
        </p:spPr>
      </p:pic>
      <p:pic>
        <p:nvPicPr>
          <p:cNvPr id="6" name="Содержимое 5" descr="серый гусь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41070" y="2201863"/>
            <a:ext cx="3656035" cy="39131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ГУСИ, несколько родов водоплавающих птиц семейства утиных. Длина до 1 м, весят до 8 кг. В Евразии, Сев. Америке и Африке; 8 видов, в т. ч. </a:t>
            </a:r>
            <a:r>
              <a:rPr lang="ru-RU" sz="1600" b="1" dirty="0" err="1" smtClean="0"/>
              <a:t>гуменник</a:t>
            </a:r>
            <a:r>
              <a:rPr lang="ru-RU" sz="1600" b="1" dirty="0" smtClean="0"/>
              <a:t>, белый, серый гуси, в тундровой и лесной зонах, а также в горах на юге Ср. Азии. Объект промысла. Серый гусь — предок домашних гусей (включая китайские породы, которые произошли от сухоноса). Гусей домашних (напр., </a:t>
            </a:r>
            <a:r>
              <a:rPr lang="ru-RU" sz="1600" b="1" dirty="0" err="1" smtClean="0"/>
              <a:t>арзамасские</a:t>
            </a:r>
            <a:r>
              <a:rPr lang="ru-RU" sz="1600" b="1" dirty="0" smtClean="0"/>
              <a:t>, крупные серые, уральские, холмогорские, </a:t>
            </a:r>
            <a:r>
              <a:rPr lang="ru-RU" sz="1600" b="1" dirty="0" err="1" smtClean="0"/>
              <a:t>шадринские</a:t>
            </a:r>
            <a:r>
              <a:rPr lang="ru-RU" sz="1600" b="1" dirty="0" smtClean="0"/>
              <a:t>) разводят для получения мяса. Гусаки весят 5-8 кг, гусыни — 4-7 кг и более. Средняя годовая яйценоскость 50-80 яиц.</a:t>
            </a:r>
            <a:br>
              <a:rPr lang="ru-RU" sz="1600" b="1" dirty="0" smtClean="0"/>
            </a:br>
            <a:endParaRPr lang="ru-RU" sz="16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Серый гусь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73592" y="3271266"/>
          <a:ext cx="4996815" cy="315468"/>
        </p:xfrm>
        <a:graphic>
          <a:graphicData uri="http://schemas.openxmlformats.org/drawingml/2006/table">
            <a:tbl>
              <a:tblPr/>
              <a:tblGrid>
                <a:gridCol w="1689100"/>
                <a:gridCol w="179705"/>
                <a:gridCol w="31280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Рисунок 3" descr="1Пискуль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332656"/>
            <a:ext cx="1543050" cy="1123950"/>
          </a:xfrm>
          <a:prstGeom prst="rect">
            <a:avLst/>
          </a:prstGeom>
          <a:noFill/>
        </p:spPr>
      </p:pic>
      <p:pic>
        <p:nvPicPr>
          <p:cNvPr id="1025" name="Рисунок 4" descr="Пискуль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332656"/>
            <a:ext cx="2771775" cy="258127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11560" y="1700808"/>
            <a:ext cx="3656514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Пискулька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Anser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erythropus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Linnaeus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1758)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Отряд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Anseriformes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Пластинчатоклювые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Семейство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Anatidae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Утиные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39552" y="3212976"/>
            <a:ext cx="820891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Статус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2 (V) категория. Очень редкий пролетный вид с резко сократившейся численностью. Занесен в список глобально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редких видов птиц, в Красные книги Российской Федерации и Европы. </a:t>
            </a:r>
          </a:p>
          <a:p>
            <a:pPr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Распространение.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Обитает в зоне тундры, лесотундры и местами на северной окраине лесной зоны от Скандинавии до низовий Анадыря. Зимует в Западной Европе, Средиземноморье, Малой Азии, Закавказье и Юго-Восточной Азии. Во время миграций можно встретить почти на всей территории России. До середины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пискулька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была обычна на пролете в Зауралье [1-3], весной 1983 г. летящих птиц видели над многими местообитаниями в районе озера Черное [4]. В настоящее время осенний и весенний пролет хорошо выражен в восточных (от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Лебяжьевского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Петуховского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районах области, в пик осеннего пролета на территории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Макушинского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заказника наблюдают до 500 особей [5].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73592" y="3271266"/>
          <a:ext cx="4996815" cy="315468"/>
        </p:xfrm>
        <a:graphic>
          <a:graphicData uri="http://schemas.openxmlformats.org/drawingml/2006/table">
            <a:tbl>
              <a:tblPr/>
              <a:tblGrid>
                <a:gridCol w="1689100"/>
                <a:gridCol w="179705"/>
                <a:gridCol w="31280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1506" name="Рисунок 7" descr="1Малый лебед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0232" y="332656"/>
            <a:ext cx="1944216" cy="1339974"/>
          </a:xfrm>
          <a:prstGeom prst="rect">
            <a:avLst/>
          </a:prstGeom>
          <a:noFill/>
        </p:spPr>
      </p:pic>
      <p:pic>
        <p:nvPicPr>
          <p:cNvPr id="21505" name="Рисунок 8" descr="Малый-лебед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32656"/>
            <a:ext cx="2828925" cy="2809875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635896" y="404664"/>
            <a:ext cx="28803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Малый, или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Тундряной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лебедь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Cygnus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bewickii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Yarrell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1830)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Отряд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Anseriformes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Пластинчатоклювые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Семейство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Anatidae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Утиные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03040" y="3429000"/>
            <a:ext cx="817341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Статус. 2 (V) категория. Редкий, уязвимый пролетный вид. Эндемик России. В  Красной книге Российской Федерации  отнесен к восстановленным видам. 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Описание. Очень похож на лебедя-кликуна и так же прямо держит шею при плавании, но заметно меньше, шея и клюв короче. Главное отличие – желтое пятно на основании клюва не доходит до ноздрей и имеет почти вертикальный передний край (у кликуна желтый цвет занимает гораздо больше половины площади клюва и граничит с черной вершиной под отчетливым острым углом). У молодых спина дымчато-серая, верх шеи и бока головы дымчато-бурые, клюв розовато-серый у основания и более темный на вершине. С воды взлетает с разбега. Нырять не может, кормится, погружая в воду голову и переднюю часть тела. Осторожен. Вес 3,4 – 7,8 кг, размах крыльев 180 – 210 см. Голос резче и звонче, чем у кликуна, напоминает собачий лай.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Распространение. Гнездовой ареал целиком расположен в тундрах России – от побережий Белого моря до Чукотки. В результате освоения Севера исчез из многих районов южных тундр европейской части России, с Кольского и Тазовского полуостровов, южных частей Ямала и ряда районов Таймыра [1]. Основные места зимовок находятся на побережьях Западной Европы, часть птиц проводит зиму на Каспийском и других южных морях. На территории Курганской области этот вид встречается во время миграций, в середине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XX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в. его считали наиболее обычным из лебедей [2]. В 1982 – 1984 гг. отмечены единичные встречи пролетных птиц в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Макушинском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районе и в долине Тобола на границе с Тюменской областью [3].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</TotalTime>
  <Words>1682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Тема : Отряды птиц. Нандуобразные, страусообразные, казуарообразные, гусеобразные.</vt:lpstr>
      <vt:lpstr>Отряд Нандуобразные</vt:lpstr>
      <vt:lpstr>Отряд Казуарообразные</vt:lpstr>
      <vt:lpstr>Отряд  Страусообразные</vt:lpstr>
      <vt:lpstr>Слайд 5</vt:lpstr>
      <vt:lpstr>ОТРЯД ГУСЕОБРАЗНЫЕ</vt:lpstr>
      <vt:lpstr>ГУСИ, несколько родов водоплавающих птиц семейства утиных. Длина до 1 м, весят до 8 кг. В Евразии, Сев. Америке и Африке; 8 видов, в т. ч. гуменник, белый, серый гуси, в тундровой и лесной зонах, а также в горах на юге Ср. Азии. Объект промысла. Серый гусь — предок домашних гусей (включая китайские породы, которые произошли от сухоноса). Гусей домашних (напр., арзамасские, крупные серые, уральские, холмогорские, шадринские) разводят для получения мяса. Гусаки весят 5-8 кг, гусыни — 4-7 кг и более. Средняя годовая яйценоскость 50-80 яиц. 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ОТРЯД ГУСЕОБРАЗНЫЕ</dc:title>
  <dc:creator>формоза</dc:creator>
  <cp:lastModifiedBy>Admin</cp:lastModifiedBy>
  <cp:revision>6</cp:revision>
  <dcterms:created xsi:type="dcterms:W3CDTF">2011-02-28T16:29:17Z</dcterms:created>
  <dcterms:modified xsi:type="dcterms:W3CDTF">2016-04-06T10:34:53Z</dcterms:modified>
</cp:coreProperties>
</file>