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3" r:id="rId6"/>
    <p:sldId id="267" r:id="rId7"/>
    <p:sldId id="266" r:id="rId8"/>
    <p:sldId id="268" r:id="rId9"/>
    <p:sldId id="269" r:id="rId10"/>
    <p:sldId id="261" r:id="rId11"/>
    <p:sldId id="262" r:id="rId12"/>
    <p:sldId id="264" r:id="rId13"/>
    <p:sldId id="265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06.04.2016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06.04.2016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06.04.2016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06.04.2016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06.04.2016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8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85729"/>
            <a:ext cx="7772400" cy="1500197"/>
          </a:xfrm>
        </p:spPr>
        <p:txBody>
          <a:bodyPr>
            <a:noAutofit/>
          </a:bodyPr>
          <a:lstStyle/>
          <a:p>
            <a:r>
              <a:rPr lang="ru-RU" sz="4800" b="1" dirty="0" smtClean="0">
                <a:solidFill>
                  <a:srgbClr val="C00000"/>
                </a:solidFill>
              </a:rPr>
              <a:t>Из истории открытия простейших.</a:t>
            </a:r>
            <a:endParaRPr lang="ru-RU" sz="4800" b="1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58" y="2000240"/>
            <a:ext cx="8215370" cy="4357718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Впервые простейших увидел под микроскоп голландский натуралист </a:t>
            </a:r>
            <a:r>
              <a:rPr lang="ru-RU" dirty="0" err="1" smtClean="0">
                <a:solidFill>
                  <a:srgbClr val="002060"/>
                </a:solidFill>
              </a:rPr>
              <a:t>Антони</a:t>
            </a:r>
            <a:r>
              <a:rPr lang="ru-RU" dirty="0" smtClean="0">
                <a:solidFill>
                  <a:srgbClr val="002060"/>
                </a:solidFill>
              </a:rPr>
              <a:t> Ван Левенгук в 1676 году.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 Название « простейшие» ввел немецкий естествоиспытатель Эрнст Геккель в 1866году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900igr.net/datas/biologija/Odnokletochnye-zhivotnye/0006-006-Solnechniki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28596" y="357166"/>
            <a:ext cx="7929618" cy="61436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</a:rPr>
              <a:t>Радиолярии одноклеточные или колониальные простейшие с минеральным красивым скелетом</a:t>
            </a:r>
            <a:endParaRPr lang="ru-RU" sz="3200" b="1" dirty="0">
              <a:solidFill>
                <a:srgbClr val="C00000"/>
              </a:solidFill>
            </a:endParaRPr>
          </a:p>
        </p:txBody>
      </p:sp>
      <p:pic>
        <p:nvPicPr>
          <p:cNvPr id="18434" name="Picture 2" descr="http://nauka.relis.ru/assets/images/30/0009/28aa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2976" y="1571612"/>
            <a:ext cx="6572296" cy="51435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Споровики.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400" dirty="0" smtClean="0">
                <a:solidFill>
                  <a:srgbClr val="7030A0"/>
                </a:solidFill>
              </a:rPr>
              <a:t>Животные, ведущие исключительно паразитический образ жизни. Утратили органы движения, пищеварительные и сократительные вакуоли.</a:t>
            </a:r>
            <a:endParaRPr lang="ru-RU" sz="44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Малярийный плазмодий, грегарина, кокцидии</a:t>
            </a:r>
            <a:endParaRPr lang="ru-RU" sz="2800" b="1" dirty="0">
              <a:solidFill>
                <a:srgbClr val="C00000"/>
              </a:solidFill>
            </a:endParaRPr>
          </a:p>
        </p:txBody>
      </p:sp>
      <p:pic>
        <p:nvPicPr>
          <p:cNvPr id="21508" name="Picture 4" descr="http://im4-tub-ru.yandex.net/i?id=161214693-67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14678" y="2143116"/>
            <a:ext cx="2571768" cy="3857652"/>
          </a:xfrm>
          <a:prstGeom prst="rect">
            <a:avLst/>
          </a:prstGeom>
          <a:noFill/>
        </p:spPr>
      </p:pic>
      <p:pic>
        <p:nvPicPr>
          <p:cNvPr id="21510" name="Picture 6" descr="http://im2-tub-ru.yandex.net/i?id=75642058-04-72&amp;n=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00760" y="2143116"/>
            <a:ext cx="2928958" cy="3857652"/>
          </a:xfrm>
          <a:prstGeom prst="rect">
            <a:avLst/>
          </a:prstGeom>
          <a:noFill/>
        </p:spPr>
      </p:pic>
      <p:pic>
        <p:nvPicPr>
          <p:cNvPr id="21512" name="Picture 8" descr="http://im5-tub-ru.yandex.net/i?id=194850351-62-72&amp;n=2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20" y="2143116"/>
            <a:ext cx="2643206" cy="378621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>
                <a:solidFill>
                  <a:srgbClr val="C00000"/>
                </a:solidFill>
              </a:rPr>
              <a:t>Антони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ван</a:t>
            </a:r>
            <a:r>
              <a:rPr lang="ru-RU" dirty="0" smtClean="0">
                <a:solidFill>
                  <a:srgbClr val="C00000"/>
                </a:solidFill>
              </a:rPr>
              <a:t> Левенгук и Эрнст Геккель</a:t>
            </a:r>
            <a:endParaRPr lang="ru-RU" dirty="0">
              <a:solidFill>
                <a:srgbClr val="C00000"/>
              </a:solidFill>
            </a:endParaRPr>
          </a:p>
        </p:txBody>
      </p:sp>
      <p:pic>
        <p:nvPicPr>
          <p:cNvPr id="9" name="Picture 2" descr="http://www.znanie-sila.ru/i/magazines_issues/issue_1417_010905_1808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2066" y="1857364"/>
            <a:ext cx="3571900" cy="4143404"/>
          </a:xfrm>
          <a:prstGeom prst="rect">
            <a:avLst/>
          </a:prstGeom>
          <a:noFill/>
        </p:spPr>
      </p:pic>
      <p:pic>
        <p:nvPicPr>
          <p:cNvPr id="15362" name="Picture 2" descr="http://www.vanleeuwenhoek.com/images/Antonie%20van%20Leeuwenhoek-Jan%20Verkolje-1632-1675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00034" y="1857364"/>
            <a:ext cx="3786214" cy="41434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11288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Классы типа  Простейшие</a:t>
            </a:r>
            <a:br>
              <a:rPr lang="ru-RU" b="1" dirty="0" smtClean="0">
                <a:solidFill>
                  <a:srgbClr val="C00000"/>
                </a:solidFill>
              </a:rPr>
            </a:br>
            <a:r>
              <a:rPr lang="ru-RU" sz="3600" b="1" dirty="0" smtClean="0">
                <a:solidFill>
                  <a:srgbClr val="C00000"/>
                </a:solidFill>
              </a:rPr>
              <a:t>( известно 70 тыс. видов простейших)</a:t>
            </a: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>Корненожки(Радиолярии и Солнечники)</a:t>
            </a:r>
          </a:p>
          <a:p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>Споровики</a:t>
            </a:r>
          </a:p>
          <a:p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>Жгутиконосцы</a:t>
            </a:r>
          </a:p>
          <a:p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>Инфузории</a:t>
            </a:r>
            <a:endParaRPr lang="ru-RU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Корненожки</a:t>
            </a:r>
            <a:br>
              <a:rPr lang="ru-RU" b="1" dirty="0" smtClean="0">
                <a:solidFill>
                  <a:srgbClr val="C00000"/>
                </a:solidFill>
              </a:rPr>
            </a:br>
            <a:r>
              <a:rPr lang="ru-RU" b="1" dirty="0" smtClean="0">
                <a:solidFill>
                  <a:srgbClr val="C00000"/>
                </a:solidFill>
              </a:rPr>
              <a:t>(фораминиферы)</a:t>
            </a:r>
            <a:endParaRPr lang="ru-RU" b="1" dirty="0">
              <a:solidFill>
                <a:srgbClr val="C00000"/>
              </a:solidFill>
            </a:endParaRPr>
          </a:p>
        </p:txBody>
      </p:sp>
      <p:pic>
        <p:nvPicPr>
          <p:cNvPr id="17410" name="Picture 2" descr="http://kozmopolitaydinlar.files.wordpress.com/2011/03/foraminifera_bearbeitet-1_1280x890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55575" y="1428736"/>
            <a:ext cx="8702705" cy="521497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Амебы</a:t>
            </a:r>
            <a:endParaRPr lang="ru-RU" b="1" dirty="0">
              <a:solidFill>
                <a:srgbClr val="C00000"/>
              </a:solidFill>
            </a:endParaRPr>
          </a:p>
        </p:txBody>
      </p:sp>
      <p:pic>
        <p:nvPicPr>
          <p:cNvPr id="20482" name="Picture 2" descr="http://im7-tub-ru.yandex.net/i?id=479668971-66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2976" y="1928802"/>
            <a:ext cx="6643734" cy="41434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Users\1\Downloads\img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548680"/>
            <a:ext cx="7620000" cy="5715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1\Downloads\18.07-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188640"/>
            <a:ext cx="7920880" cy="59766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Дыхание амебы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404664"/>
            <a:ext cx="2880320" cy="22516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Размножение амебы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600" y="3573016"/>
            <a:ext cx="4464496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3" descr="Жизненный цикл амёбы"/>
          <p:cNvPicPr/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372200" y="4005064"/>
            <a:ext cx="2438400" cy="250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http://biouroki.ru/content/page/722/06.png"/>
          <p:cNvPicPr/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076056" y="1052736"/>
            <a:ext cx="35242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" name="Рисунок 2" descr="http://biouroki.ru/content/page/722/04.png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403648" y="260648"/>
            <a:ext cx="5572125" cy="262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://biouroki.ru/content/page/722/05.png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195736" y="3789040"/>
            <a:ext cx="5343525" cy="246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244</TotalTime>
  <Words>83</Words>
  <Application>Microsoft Office PowerPoint</Application>
  <PresentationFormat>Экран (4:3)</PresentationFormat>
  <Paragraphs>16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Солнцестояние</vt:lpstr>
      <vt:lpstr>Из истории открытия простейших.</vt:lpstr>
      <vt:lpstr>Антони ван Левенгук и Эрнст Геккель</vt:lpstr>
      <vt:lpstr>Классы типа  Простейшие ( известно 70 тыс. видов простейших)</vt:lpstr>
      <vt:lpstr>Корненожки (фораминиферы)</vt:lpstr>
      <vt:lpstr>Амебы</vt:lpstr>
      <vt:lpstr>Слайд 6</vt:lpstr>
      <vt:lpstr>Слайд 7</vt:lpstr>
      <vt:lpstr>Слайд 8</vt:lpstr>
      <vt:lpstr>Слайд 9</vt:lpstr>
      <vt:lpstr>Слайд 10</vt:lpstr>
      <vt:lpstr>Радиолярии одноклеточные или колониальные простейшие с минеральным красивым скелетом</vt:lpstr>
      <vt:lpstr>Споровики.</vt:lpstr>
      <vt:lpstr>Малярийный плазмодий, грегарина, кокцидии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Admin</cp:lastModifiedBy>
  <cp:revision>29</cp:revision>
  <dcterms:modified xsi:type="dcterms:W3CDTF">2016-04-06T10:35:35Z</dcterms:modified>
</cp:coreProperties>
</file>