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sldIdLst>
    <p:sldId id="256" r:id="rId2"/>
    <p:sldId id="257" r:id="rId3"/>
    <p:sldId id="263" r:id="rId4"/>
    <p:sldId id="258" r:id="rId5"/>
    <p:sldId id="259" r:id="rId6"/>
    <p:sldId id="260" r:id="rId7"/>
    <p:sldId id="261" r:id="rId8"/>
    <p:sldId id="262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76" d="100"/>
          <a:sy n="76" d="100"/>
        </p:scale>
        <p:origin x="-1392" y="-33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6FDEE17-D396-4558-BBE4-22BE3DFBBD23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A38F85EB-D55F-4DD5-9A3C-CCBAB762444C}">
      <dgm:prSet phldrT="[Текст]" custT="1"/>
      <dgm:spPr/>
      <dgm:t>
        <a:bodyPr/>
        <a:lstStyle/>
        <a:p>
          <a:r>
            <a:rPr lang="ru-RU" sz="3200" b="1" dirty="0" smtClean="0"/>
            <a:t>биология</a:t>
          </a:r>
          <a:endParaRPr lang="ru-RU" sz="3200" b="1" dirty="0"/>
        </a:p>
      </dgm:t>
    </dgm:pt>
    <dgm:pt modelId="{6F4204C1-A5AC-4D01-93CA-BE73DF036DAE}" type="parTrans" cxnId="{340FA08D-C31B-4B4A-B750-80800B510757}">
      <dgm:prSet/>
      <dgm:spPr/>
      <dgm:t>
        <a:bodyPr/>
        <a:lstStyle/>
        <a:p>
          <a:endParaRPr lang="ru-RU"/>
        </a:p>
      </dgm:t>
    </dgm:pt>
    <dgm:pt modelId="{BC0BDF1D-AAF8-46BF-B93A-B11E3A704EB8}" type="sibTrans" cxnId="{340FA08D-C31B-4B4A-B750-80800B510757}">
      <dgm:prSet/>
      <dgm:spPr/>
      <dgm:t>
        <a:bodyPr/>
        <a:lstStyle/>
        <a:p>
          <a:endParaRPr lang="ru-RU"/>
        </a:p>
      </dgm:t>
    </dgm:pt>
    <dgm:pt modelId="{0F763E79-4561-426D-9D02-589D7C71E236}">
      <dgm:prSet phldrT="[Текст]" custT="1"/>
      <dgm:spPr/>
      <dgm:t>
        <a:bodyPr/>
        <a:lstStyle/>
        <a:p>
          <a:r>
            <a:rPr lang="ru-RU" sz="2400" b="1" dirty="0" smtClean="0"/>
            <a:t>общая</a:t>
          </a:r>
          <a:endParaRPr lang="ru-RU" sz="2400" b="1" dirty="0"/>
        </a:p>
      </dgm:t>
    </dgm:pt>
    <dgm:pt modelId="{D0AEE09A-5AA4-425E-BEF3-3FBA7ABDABA7}" type="parTrans" cxnId="{E881EB70-B5A2-42A8-94FC-BA4DFC1FDCAA}">
      <dgm:prSet/>
      <dgm:spPr/>
      <dgm:t>
        <a:bodyPr/>
        <a:lstStyle/>
        <a:p>
          <a:endParaRPr lang="ru-RU"/>
        </a:p>
      </dgm:t>
    </dgm:pt>
    <dgm:pt modelId="{E41C0208-E054-497D-94EE-EF93C13F3279}" type="sibTrans" cxnId="{E881EB70-B5A2-42A8-94FC-BA4DFC1FDCAA}">
      <dgm:prSet/>
      <dgm:spPr/>
      <dgm:t>
        <a:bodyPr/>
        <a:lstStyle/>
        <a:p>
          <a:endParaRPr lang="ru-RU"/>
        </a:p>
      </dgm:t>
    </dgm:pt>
    <dgm:pt modelId="{93E09D1A-F459-4471-A73D-433CCE40930F}">
      <dgm:prSet phldrT="[Текст]" custT="1"/>
      <dgm:spPr/>
      <dgm:t>
        <a:bodyPr/>
        <a:lstStyle/>
        <a:p>
          <a:r>
            <a:rPr lang="ru-RU" sz="1800" dirty="0" smtClean="0"/>
            <a:t>эволюция</a:t>
          </a:r>
          <a:endParaRPr lang="ru-RU" sz="1800" dirty="0"/>
        </a:p>
      </dgm:t>
    </dgm:pt>
    <dgm:pt modelId="{1A7EB069-AF15-4FFC-A08B-6D75582799B5}" type="parTrans" cxnId="{425480AF-3671-4B08-8DE3-EDBB565EA0F8}">
      <dgm:prSet/>
      <dgm:spPr/>
      <dgm:t>
        <a:bodyPr/>
        <a:lstStyle/>
        <a:p>
          <a:endParaRPr lang="ru-RU"/>
        </a:p>
      </dgm:t>
    </dgm:pt>
    <dgm:pt modelId="{0DB26B64-904A-4A7A-9E18-3BF4690D90AB}" type="sibTrans" cxnId="{425480AF-3671-4B08-8DE3-EDBB565EA0F8}">
      <dgm:prSet/>
      <dgm:spPr/>
      <dgm:t>
        <a:bodyPr/>
        <a:lstStyle/>
        <a:p>
          <a:endParaRPr lang="ru-RU"/>
        </a:p>
      </dgm:t>
    </dgm:pt>
    <dgm:pt modelId="{D4C69CF5-C9EE-4F3B-8310-FBDF6AB87B16}">
      <dgm:prSet phldrT="[Текст]" custT="1"/>
      <dgm:spPr/>
      <dgm:t>
        <a:bodyPr/>
        <a:lstStyle/>
        <a:p>
          <a:r>
            <a:rPr lang="ru-RU" sz="1800" dirty="0" smtClean="0"/>
            <a:t>Цитология</a:t>
          </a:r>
          <a:endParaRPr lang="ru-RU" sz="1800" dirty="0"/>
        </a:p>
      </dgm:t>
    </dgm:pt>
    <dgm:pt modelId="{C2572BC3-3F1F-4FC9-BEC5-E6858DA45A5A}" type="parTrans" cxnId="{6971E025-5EEE-471B-BCC5-17482BD34BD0}">
      <dgm:prSet/>
      <dgm:spPr/>
      <dgm:t>
        <a:bodyPr/>
        <a:lstStyle/>
        <a:p>
          <a:endParaRPr lang="ru-RU"/>
        </a:p>
      </dgm:t>
    </dgm:pt>
    <dgm:pt modelId="{30A00E86-A4C3-4368-8F7F-429D6401999A}" type="sibTrans" cxnId="{6971E025-5EEE-471B-BCC5-17482BD34BD0}">
      <dgm:prSet/>
      <dgm:spPr/>
      <dgm:t>
        <a:bodyPr/>
        <a:lstStyle/>
        <a:p>
          <a:endParaRPr lang="ru-RU"/>
        </a:p>
      </dgm:t>
    </dgm:pt>
    <dgm:pt modelId="{ED4ADC72-E80A-4D23-8F4C-69CBF4E33D5F}">
      <dgm:prSet phldrT="[Текст]"/>
      <dgm:spPr/>
      <dgm:t>
        <a:bodyPr/>
        <a:lstStyle/>
        <a:p>
          <a:r>
            <a:rPr lang="ru-RU" dirty="0" smtClean="0"/>
            <a:t>Частные разделы</a:t>
          </a:r>
          <a:endParaRPr lang="ru-RU" dirty="0"/>
        </a:p>
      </dgm:t>
    </dgm:pt>
    <dgm:pt modelId="{44CDED57-D85B-4B6F-8A31-716DFFA92A01}" type="parTrans" cxnId="{5142E6FA-6B91-465B-B98A-88FD4096BC9F}">
      <dgm:prSet/>
      <dgm:spPr/>
      <dgm:t>
        <a:bodyPr/>
        <a:lstStyle/>
        <a:p>
          <a:endParaRPr lang="ru-RU"/>
        </a:p>
      </dgm:t>
    </dgm:pt>
    <dgm:pt modelId="{770F2C95-A262-49DD-8DD3-05E82722ED9A}" type="sibTrans" cxnId="{5142E6FA-6B91-465B-B98A-88FD4096BC9F}">
      <dgm:prSet/>
      <dgm:spPr/>
      <dgm:t>
        <a:bodyPr/>
        <a:lstStyle/>
        <a:p>
          <a:endParaRPr lang="ru-RU"/>
        </a:p>
      </dgm:t>
    </dgm:pt>
    <dgm:pt modelId="{868D5655-A1F1-4AF6-B93D-1F309A9E6565}">
      <dgm:prSet phldrT="[Текст]" custT="1"/>
      <dgm:spPr/>
      <dgm:t>
        <a:bodyPr/>
        <a:lstStyle/>
        <a:p>
          <a:r>
            <a:rPr lang="ru-RU" sz="1800" dirty="0" smtClean="0"/>
            <a:t>Ботаника зоология анатомия микология микробиология </a:t>
          </a:r>
          <a:endParaRPr lang="ru-RU" sz="1800" dirty="0"/>
        </a:p>
      </dgm:t>
    </dgm:pt>
    <dgm:pt modelId="{6E8A0B5D-0DF1-4BF2-90CA-9E315C5E6100}" type="parTrans" cxnId="{C0C94AE3-16EE-4A8F-8CB1-DCA4D5CA42F3}">
      <dgm:prSet/>
      <dgm:spPr/>
      <dgm:t>
        <a:bodyPr/>
        <a:lstStyle/>
        <a:p>
          <a:endParaRPr lang="ru-RU"/>
        </a:p>
      </dgm:t>
    </dgm:pt>
    <dgm:pt modelId="{32BF8090-2FAB-45FE-84D4-CC99671BF502}" type="sibTrans" cxnId="{C0C94AE3-16EE-4A8F-8CB1-DCA4D5CA42F3}">
      <dgm:prSet/>
      <dgm:spPr/>
      <dgm:t>
        <a:bodyPr/>
        <a:lstStyle/>
        <a:p>
          <a:endParaRPr lang="ru-RU"/>
        </a:p>
      </dgm:t>
    </dgm:pt>
    <dgm:pt modelId="{F3082F3A-2FC9-44AF-973F-319FA91FDFF2}">
      <dgm:prSet phldrT="[Текст]" custT="1"/>
      <dgm:spPr/>
      <dgm:t>
        <a:bodyPr/>
        <a:lstStyle/>
        <a:p>
          <a:r>
            <a:rPr lang="ru-RU" sz="1800" dirty="0" smtClean="0"/>
            <a:t>Генетика</a:t>
          </a:r>
          <a:endParaRPr lang="ru-RU" sz="1800" dirty="0"/>
        </a:p>
      </dgm:t>
    </dgm:pt>
    <dgm:pt modelId="{5C2A7DE2-5CAA-4F17-BAF7-7CFCEEEAB5B6}" type="parTrans" cxnId="{EEEE4AC2-ED42-494A-BA72-4CF19C94523D}">
      <dgm:prSet/>
      <dgm:spPr/>
      <dgm:t>
        <a:bodyPr/>
        <a:lstStyle/>
        <a:p>
          <a:endParaRPr lang="ru-RU"/>
        </a:p>
      </dgm:t>
    </dgm:pt>
    <dgm:pt modelId="{32084EEB-209F-41CD-B26E-20D1ABE01513}" type="sibTrans" cxnId="{EEEE4AC2-ED42-494A-BA72-4CF19C94523D}">
      <dgm:prSet/>
      <dgm:spPr/>
      <dgm:t>
        <a:bodyPr/>
        <a:lstStyle/>
        <a:p>
          <a:endParaRPr lang="ru-RU"/>
        </a:p>
      </dgm:t>
    </dgm:pt>
    <dgm:pt modelId="{A3A96750-52EB-44CE-98ED-25882040217B}">
      <dgm:prSet phldrT="[Текст]" custT="1"/>
      <dgm:spPr/>
      <dgm:t>
        <a:bodyPr/>
        <a:lstStyle/>
        <a:p>
          <a:r>
            <a:rPr lang="ru-RU" sz="1800" dirty="0" smtClean="0"/>
            <a:t>Селекция</a:t>
          </a:r>
          <a:endParaRPr lang="ru-RU" sz="1800" dirty="0"/>
        </a:p>
      </dgm:t>
    </dgm:pt>
    <dgm:pt modelId="{42DAE14E-5C97-4521-BA7B-686DC64EC35B}" type="parTrans" cxnId="{E9C6A9BF-959C-4C79-A962-D1F85C74EFF9}">
      <dgm:prSet/>
      <dgm:spPr/>
      <dgm:t>
        <a:bodyPr/>
        <a:lstStyle/>
        <a:p>
          <a:endParaRPr lang="ru-RU"/>
        </a:p>
      </dgm:t>
    </dgm:pt>
    <dgm:pt modelId="{B955A216-BDD9-4CF2-A887-8E1AC77C33FB}" type="sibTrans" cxnId="{E9C6A9BF-959C-4C79-A962-D1F85C74EFF9}">
      <dgm:prSet/>
      <dgm:spPr/>
      <dgm:t>
        <a:bodyPr/>
        <a:lstStyle/>
        <a:p>
          <a:endParaRPr lang="ru-RU"/>
        </a:p>
      </dgm:t>
    </dgm:pt>
    <dgm:pt modelId="{49E7B0F6-70A1-40FD-B5B0-888A7F8F010B}">
      <dgm:prSet phldrT="[Текст]" custT="1"/>
      <dgm:spPr/>
      <dgm:t>
        <a:bodyPr/>
        <a:lstStyle/>
        <a:p>
          <a:r>
            <a:rPr lang="ru-RU" sz="1800" dirty="0" smtClean="0"/>
            <a:t>экология</a:t>
          </a:r>
          <a:endParaRPr lang="ru-RU" sz="1800" dirty="0"/>
        </a:p>
      </dgm:t>
    </dgm:pt>
    <dgm:pt modelId="{1B582731-08F8-4C19-9369-D8DCC5E7EAA0}" type="parTrans" cxnId="{48D45D2B-8B28-40D8-A67F-87B7337AB8A0}">
      <dgm:prSet/>
      <dgm:spPr/>
      <dgm:t>
        <a:bodyPr/>
        <a:lstStyle/>
        <a:p>
          <a:endParaRPr lang="ru-RU"/>
        </a:p>
      </dgm:t>
    </dgm:pt>
    <dgm:pt modelId="{EFD60454-49C9-4413-A46D-B231AC2B1218}" type="sibTrans" cxnId="{48D45D2B-8B28-40D8-A67F-87B7337AB8A0}">
      <dgm:prSet/>
      <dgm:spPr/>
      <dgm:t>
        <a:bodyPr/>
        <a:lstStyle/>
        <a:p>
          <a:endParaRPr lang="ru-RU"/>
        </a:p>
      </dgm:t>
    </dgm:pt>
    <dgm:pt modelId="{C32886B2-2870-4804-BA25-466643C7B7B7}" type="pres">
      <dgm:prSet presAssocID="{B6FDEE17-D396-4558-BBE4-22BE3DFBBD23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6A97A16C-9A61-41FD-B8C8-5BDD0169F52F}" type="pres">
      <dgm:prSet presAssocID="{A38F85EB-D55F-4DD5-9A3C-CCBAB762444C}" presName="hierRoot1" presStyleCnt="0"/>
      <dgm:spPr/>
    </dgm:pt>
    <dgm:pt modelId="{63E8B3D5-B3D5-4D37-B63B-5214EDDC7134}" type="pres">
      <dgm:prSet presAssocID="{A38F85EB-D55F-4DD5-9A3C-CCBAB762444C}" presName="composite" presStyleCnt="0"/>
      <dgm:spPr/>
    </dgm:pt>
    <dgm:pt modelId="{43C1EE3B-28C5-4C87-AC2B-0E13B5A439AA}" type="pres">
      <dgm:prSet presAssocID="{A38F85EB-D55F-4DD5-9A3C-CCBAB762444C}" presName="background" presStyleLbl="node0" presStyleIdx="0" presStyleCnt="1"/>
      <dgm:spPr/>
    </dgm:pt>
    <dgm:pt modelId="{0BB06F5A-03C2-4A1E-A679-B63F80B807BE}" type="pres">
      <dgm:prSet presAssocID="{A38F85EB-D55F-4DD5-9A3C-CCBAB762444C}" presName="text" presStyleLbl="fgAcc0" presStyleIdx="0" presStyleCnt="1" custScaleX="348087" custScaleY="247241" custLinFactX="-43403" custLinFactY="-100000" custLinFactNeighborX="-100000" custLinFactNeighborY="-137047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EB927DC4-6253-401C-AF26-7AA1E037D11A}" type="pres">
      <dgm:prSet presAssocID="{A38F85EB-D55F-4DD5-9A3C-CCBAB762444C}" presName="hierChild2" presStyleCnt="0"/>
      <dgm:spPr/>
    </dgm:pt>
    <dgm:pt modelId="{9AC4DA44-10D5-406E-BAE9-DC268B353B57}" type="pres">
      <dgm:prSet presAssocID="{D0AEE09A-5AA4-425E-BEF3-3FBA7ABDABA7}" presName="Name10" presStyleLbl="parChTrans1D2" presStyleIdx="0" presStyleCnt="2"/>
      <dgm:spPr/>
      <dgm:t>
        <a:bodyPr/>
        <a:lstStyle/>
        <a:p>
          <a:endParaRPr lang="ru-RU"/>
        </a:p>
      </dgm:t>
    </dgm:pt>
    <dgm:pt modelId="{E08BCF07-561F-4700-8646-B862D801CDB4}" type="pres">
      <dgm:prSet presAssocID="{0F763E79-4561-426D-9D02-589D7C71E236}" presName="hierRoot2" presStyleCnt="0"/>
      <dgm:spPr/>
    </dgm:pt>
    <dgm:pt modelId="{E5F45CA2-A7E7-49CB-8032-1758860637F0}" type="pres">
      <dgm:prSet presAssocID="{0F763E79-4561-426D-9D02-589D7C71E236}" presName="composite2" presStyleCnt="0"/>
      <dgm:spPr/>
    </dgm:pt>
    <dgm:pt modelId="{2BE38BC0-4F4A-4C21-9560-212061898084}" type="pres">
      <dgm:prSet presAssocID="{0F763E79-4561-426D-9D02-589D7C71E236}" presName="background2" presStyleLbl="node2" presStyleIdx="0" presStyleCnt="2"/>
      <dgm:spPr/>
    </dgm:pt>
    <dgm:pt modelId="{460ABA0C-14D1-4531-9801-7D65E2193E81}" type="pres">
      <dgm:prSet presAssocID="{0F763E79-4561-426D-9D02-589D7C71E236}" presName="text2" presStyleLbl="fgAcc2" presStyleIdx="0" presStyleCnt="2" custScaleX="298485" custScaleY="226244" custLinFactX="-71210" custLinFactY="-100000" custLinFactNeighborX="-100000" custLinFactNeighborY="-12847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85DE6306-3195-4F06-B740-A80401C0409C}" type="pres">
      <dgm:prSet presAssocID="{0F763E79-4561-426D-9D02-589D7C71E236}" presName="hierChild3" presStyleCnt="0"/>
      <dgm:spPr/>
    </dgm:pt>
    <dgm:pt modelId="{443B0E2D-D5DD-4B3C-A0DA-237E003618DF}" type="pres">
      <dgm:prSet presAssocID="{1A7EB069-AF15-4FFC-A08B-6D75582799B5}" presName="Name17" presStyleLbl="parChTrans1D3" presStyleIdx="0" presStyleCnt="6"/>
      <dgm:spPr/>
      <dgm:t>
        <a:bodyPr/>
        <a:lstStyle/>
        <a:p>
          <a:endParaRPr lang="ru-RU"/>
        </a:p>
      </dgm:t>
    </dgm:pt>
    <dgm:pt modelId="{104B17CD-F970-485E-ACEB-3B2982FD2DFF}" type="pres">
      <dgm:prSet presAssocID="{93E09D1A-F459-4471-A73D-433CCE40930F}" presName="hierRoot3" presStyleCnt="0"/>
      <dgm:spPr/>
    </dgm:pt>
    <dgm:pt modelId="{1D039789-07A2-431D-9B30-92EAF842FD4C}" type="pres">
      <dgm:prSet presAssocID="{93E09D1A-F459-4471-A73D-433CCE40930F}" presName="composite3" presStyleCnt="0"/>
      <dgm:spPr/>
    </dgm:pt>
    <dgm:pt modelId="{AEB72FB4-B06E-4549-BAF6-7EB47847C199}" type="pres">
      <dgm:prSet presAssocID="{93E09D1A-F459-4471-A73D-433CCE40930F}" presName="background3" presStyleLbl="node3" presStyleIdx="0" presStyleCnt="6"/>
      <dgm:spPr/>
    </dgm:pt>
    <dgm:pt modelId="{353D7818-8D95-4978-88CE-4AEFB3C8DB1A}" type="pres">
      <dgm:prSet presAssocID="{93E09D1A-F459-4471-A73D-433CCE40930F}" presName="text3" presStyleLbl="fgAcc3" presStyleIdx="0" presStyleCnt="6" custScaleX="194529" custScaleY="173660" custLinFactNeighborX="41954" custLinFactNeighborY="-2338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28F4FA02-2FAE-4ED3-AD20-85DA948CBB24}" type="pres">
      <dgm:prSet presAssocID="{93E09D1A-F459-4471-A73D-433CCE40930F}" presName="hierChild4" presStyleCnt="0"/>
      <dgm:spPr/>
    </dgm:pt>
    <dgm:pt modelId="{D9223D6B-B60E-4EDD-9B1F-97CAC7B27772}" type="pres">
      <dgm:prSet presAssocID="{C2572BC3-3F1F-4FC9-BEC5-E6858DA45A5A}" presName="Name17" presStyleLbl="parChTrans1D3" presStyleIdx="1" presStyleCnt="6"/>
      <dgm:spPr/>
      <dgm:t>
        <a:bodyPr/>
        <a:lstStyle/>
        <a:p>
          <a:endParaRPr lang="ru-RU"/>
        </a:p>
      </dgm:t>
    </dgm:pt>
    <dgm:pt modelId="{1F55C582-E361-43B4-A499-DC84398D6CBD}" type="pres">
      <dgm:prSet presAssocID="{D4C69CF5-C9EE-4F3B-8310-FBDF6AB87B16}" presName="hierRoot3" presStyleCnt="0"/>
      <dgm:spPr/>
    </dgm:pt>
    <dgm:pt modelId="{0AF6A5C5-C5B9-4082-A84A-94BE9390BB05}" type="pres">
      <dgm:prSet presAssocID="{D4C69CF5-C9EE-4F3B-8310-FBDF6AB87B16}" presName="composite3" presStyleCnt="0"/>
      <dgm:spPr/>
    </dgm:pt>
    <dgm:pt modelId="{DF928248-33CC-4784-9381-7FBC42463A33}" type="pres">
      <dgm:prSet presAssocID="{D4C69CF5-C9EE-4F3B-8310-FBDF6AB87B16}" presName="background3" presStyleLbl="node3" presStyleIdx="1" presStyleCnt="6"/>
      <dgm:spPr/>
    </dgm:pt>
    <dgm:pt modelId="{704C3711-21D5-4B77-81E8-2D1822587C03}" type="pres">
      <dgm:prSet presAssocID="{D4C69CF5-C9EE-4F3B-8310-FBDF6AB87B16}" presName="text3" presStyleLbl="fgAcc3" presStyleIdx="1" presStyleCnt="6" custScaleX="224859" custScaleY="175124" custLinFactY="117962" custLinFactNeighborX="-53359" custLinFactNeighborY="200000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3C21C41E-73F1-42DB-915C-EFE4260D0D6D}" type="pres">
      <dgm:prSet presAssocID="{D4C69CF5-C9EE-4F3B-8310-FBDF6AB87B16}" presName="hierChild4" presStyleCnt="0"/>
      <dgm:spPr/>
    </dgm:pt>
    <dgm:pt modelId="{C6601F5A-D24C-4844-B73E-D240A66DECE3}" type="pres">
      <dgm:prSet presAssocID="{5C2A7DE2-5CAA-4F17-BAF7-7CFCEEEAB5B6}" presName="Name17" presStyleLbl="parChTrans1D3" presStyleIdx="2" presStyleCnt="6"/>
      <dgm:spPr/>
      <dgm:t>
        <a:bodyPr/>
        <a:lstStyle/>
        <a:p>
          <a:endParaRPr lang="ru-RU"/>
        </a:p>
      </dgm:t>
    </dgm:pt>
    <dgm:pt modelId="{BCED643C-EA57-4C49-BB1B-D8ED0F0C5F75}" type="pres">
      <dgm:prSet presAssocID="{F3082F3A-2FC9-44AF-973F-319FA91FDFF2}" presName="hierRoot3" presStyleCnt="0"/>
      <dgm:spPr/>
    </dgm:pt>
    <dgm:pt modelId="{CCB57F98-F62C-4278-B4D4-0BA67D592070}" type="pres">
      <dgm:prSet presAssocID="{F3082F3A-2FC9-44AF-973F-319FA91FDFF2}" presName="composite3" presStyleCnt="0"/>
      <dgm:spPr/>
    </dgm:pt>
    <dgm:pt modelId="{D750CB5C-344B-4B76-9556-DADCE39C0EEB}" type="pres">
      <dgm:prSet presAssocID="{F3082F3A-2FC9-44AF-973F-319FA91FDFF2}" presName="background3" presStyleLbl="node3" presStyleIdx="2" presStyleCnt="6"/>
      <dgm:spPr/>
    </dgm:pt>
    <dgm:pt modelId="{8B5A50D4-2115-4EE4-934F-12FBD1AE95CD}" type="pres">
      <dgm:prSet presAssocID="{F3082F3A-2FC9-44AF-973F-319FA91FDFF2}" presName="text3" presStyleLbl="fgAcc3" presStyleIdx="2" presStyleCnt="6" custScaleX="220199" custScaleY="149015" custLinFactNeighborX="-5141" custLinFactNeighborY="3015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ECD1110D-6DD0-45EE-8AE1-35AE602D48B8}" type="pres">
      <dgm:prSet presAssocID="{F3082F3A-2FC9-44AF-973F-319FA91FDFF2}" presName="hierChild4" presStyleCnt="0"/>
      <dgm:spPr/>
    </dgm:pt>
    <dgm:pt modelId="{A56DBAEB-028B-4AA7-BDB1-2996083B87F5}" type="pres">
      <dgm:prSet presAssocID="{42DAE14E-5C97-4521-BA7B-686DC64EC35B}" presName="Name17" presStyleLbl="parChTrans1D3" presStyleIdx="3" presStyleCnt="6"/>
      <dgm:spPr/>
      <dgm:t>
        <a:bodyPr/>
        <a:lstStyle/>
        <a:p>
          <a:endParaRPr lang="ru-RU"/>
        </a:p>
      </dgm:t>
    </dgm:pt>
    <dgm:pt modelId="{CDD89A59-4AFD-4283-95A5-86312DDE7158}" type="pres">
      <dgm:prSet presAssocID="{A3A96750-52EB-44CE-98ED-25882040217B}" presName="hierRoot3" presStyleCnt="0"/>
      <dgm:spPr/>
    </dgm:pt>
    <dgm:pt modelId="{AB3113A6-8DA2-41C7-89BB-D2BCD56B932D}" type="pres">
      <dgm:prSet presAssocID="{A3A96750-52EB-44CE-98ED-25882040217B}" presName="composite3" presStyleCnt="0"/>
      <dgm:spPr/>
    </dgm:pt>
    <dgm:pt modelId="{322D795D-DCDA-412B-AF06-39163EFE70A3}" type="pres">
      <dgm:prSet presAssocID="{A3A96750-52EB-44CE-98ED-25882040217B}" presName="background3" presStyleLbl="node3" presStyleIdx="3" presStyleCnt="6"/>
      <dgm:spPr/>
    </dgm:pt>
    <dgm:pt modelId="{00737B6E-4E86-46B6-AF10-0A3D8CB78A1E}" type="pres">
      <dgm:prSet presAssocID="{A3A96750-52EB-44CE-98ED-25882040217B}" presName="text3" presStyleLbl="fgAcc3" presStyleIdx="3" presStyleCnt="6" custScaleX="188838" custScaleY="189590" custLinFactY="101104" custLinFactNeighborX="-41216" custLinFactNeighborY="200000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3950996B-E89B-444A-BB72-27B632571635}" type="pres">
      <dgm:prSet presAssocID="{A3A96750-52EB-44CE-98ED-25882040217B}" presName="hierChild4" presStyleCnt="0"/>
      <dgm:spPr/>
    </dgm:pt>
    <dgm:pt modelId="{157E792E-58D2-4CD9-BB2E-F13DACBEFF83}" type="pres">
      <dgm:prSet presAssocID="{1B582731-08F8-4C19-9369-D8DCC5E7EAA0}" presName="Name17" presStyleLbl="parChTrans1D3" presStyleIdx="4" presStyleCnt="6"/>
      <dgm:spPr/>
      <dgm:t>
        <a:bodyPr/>
        <a:lstStyle/>
        <a:p>
          <a:endParaRPr lang="ru-RU"/>
        </a:p>
      </dgm:t>
    </dgm:pt>
    <dgm:pt modelId="{8C1253A4-FF94-4429-8A31-832F0E012C57}" type="pres">
      <dgm:prSet presAssocID="{49E7B0F6-70A1-40FD-B5B0-888A7F8F010B}" presName="hierRoot3" presStyleCnt="0"/>
      <dgm:spPr/>
    </dgm:pt>
    <dgm:pt modelId="{CF9107E5-8AC2-4272-887E-FA9D7CE7A5E0}" type="pres">
      <dgm:prSet presAssocID="{49E7B0F6-70A1-40FD-B5B0-888A7F8F010B}" presName="composite3" presStyleCnt="0"/>
      <dgm:spPr/>
    </dgm:pt>
    <dgm:pt modelId="{BEBB3A53-3664-4516-96A4-CCD0988681B0}" type="pres">
      <dgm:prSet presAssocID="{49E7B0F6-70A1-40FD-B5B0-888A7F8F010B}" presName="background3" presStyleLbl="node3" presStyleIdx="4" presStyleCnt="6"/>
      <dgm:spPr/>
    </dgm:pt>
    <dgm:pt modelId="{CF4C1668-42B0-4417-AA2A-48AB4590CB38}" type="pres">
      <dgm:prSet presAssocID="{49E7B0F6-70A1-40FD-B5B0-888A7F8F010B}" presName="text3" presStyleLbl="fgAcc3" presStyleIdx="4" presStyleCnt="6" custScaleX="183916" custScaleY="178718" custLinFactX="-15967" custLinFactNeighborX="-100000" custLinFactNeighborY="2144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43D9FBEC-E27D-43DC-9E36-E99FEB9523C7}" type="pres">
      <dgm:prSet presAssocID="{49E7B0F6-70A1-40FD-B5B0-888A7F8F010B}" presName="hierChild4" presStyleCnt="0"/>
      <dgm:spPr/>
    </dgm:pt>
    <dgm:pt modelId="{D01399C8-BD44-47B4-BE9D-C0CE11A78BE4}" type="pres">
      <dgm:prSet presAssocID="{44CDED57-D85B-4B6F-8A31-716DFFA92A01}" presName="Name10" presStyleLbl="parChTrans1D2" presStyleIdx="1" presStyleCnt="2"/>
      <dgm:spPr/>
      <dgm:t>
        <a:bodyPr/>
        <a:lstStyle/>
        <a:p>
          <a:endParaRPr lang="ru-RU"/>
        </a:p>
      </dgm:t>
    </dgm:pt>
    <dgm:pt modelId="{4C1E47C5-9124-40CB-B47D-205B0D58D1FA}" type="pres">
      <dgm:prSet presAssocID="{ED4ADC72-E80A-4D23-8F4C-69CBF4E33D5F}" presName="hierRoot2" presStyleCnt="0"/>
      <dgm:spPr/>
    </dgm:pt>
    <dgm:pt modelId="{F22858D4-368C-42E0-AF12-E6EA75730C80}" type="pres">
      <dgm:prSet presAssocID="{ED4ADC72-E80A-4D23-8F4C-69CBF4E33D5F}" presName="composite2" presStyleCnt="0"/>
      <dgm:spPr/>
    </dgm:pt>
    <dgm:pt modelId="{629DB04A-412E-4313-8777-A119C9190CF7}" type="pres">
      <dgm:prSet presAssocID="{ED4ADC72-E80A-4D23-8F4C-69CBF4E33D5F}" presName="background2" presStyleLbl="node2" presStyleIdx="1" presStyleCnt="2"/>
      <dgm:spPr/>
    </dgm:pt>
    <dgm:pt modelId="{88AF8004-347E-4253-B836-228C73EFE058}" type="pres">
      <dgm:prSet presAssocID="{ED4ADC72-E80A-4D23-8F4C-69CBF4E33D5F}" presName="text2" presStyleLbl="fgAcc2" presStyleIdx="1" presStyleCnt="2" custScaleX="353201" custScaleY="208747" custLinFactY="-64743" custLinFactNeighborX="-24293" custLinFactNeighborY="-100000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25B6602A-2EDA-4F17-89F8-52ED4EC57F3C}" type="pres">
      <dgm:prSet presAssocID="{ED4ADC72-E80A-4D23-8F4C-69CBF4E33D5F}" presName="hierChild3" presStyleCnt="0"/>
      <dgm:spPr/>
    </dgm:pt>
    <dgm:pt modelId="{7D756788-B90B-4EF5-9CB8-A5DD0F30CA10}" type="pres">
      <dgm:prSet presAssocID="{6E8A0B5D-0DF1-4BF2-90CA-9E315C5E6100}" presName="Name17" presStyleLbl="parChTrans1D3" presStyleIdx="5" presStyleCnt="6"/>
      <dgm:spPr/>
      <dgm:t>
        <a:bodyPr/>
        <a:lstStyle/>
        <a:p>
          <a:endParaRPr lang="ru-RU"/>
        </a:p>
      </dgm:t>
    </dgm:pt>
    <dgm:pt modelId="{7C801EA8-9384-4426-894C-37B63C07C44A}" type="pres">
      <dgm:prSet presAssocID="{868D5655-A1F1-4AF6-B93D-1F309A9E6565}" presName="hierRoot3" presStyleCnt="0"/>
      <dgm:spPr/>
    </dgm:pt>
    <dgm:pt modelId="{897E8FCF-BB83-4237-8777-705AF300A631}" type="pres">
      <dgm:prSet presAssocID="{868D5655-A1F1-4AF6-B93D-1F309A9E6565}" presName="composite3" presStyleCnt="0"/>
      <dgm:spPr/>
    </dgm:pt>
    <dgm:pt modelId="{6F542326-487A-4417-8FF7-DF01CF76999F}" type="pres">
      <dgm:prSet presAssocID="{868D5655-A1F1-4AF6-B93D-1F309A9E6565}" presName="background3" presStyleLbl="node3" presStyleIdx="5" presStyleCnt="6"/>
      <dgm:spPr/>
    </dgm:pt>
    <dgm:pt modelId="{564A23B3-06DD-4A74-BB30-643696A79468}" type="pres">
      <dgm:prSet presAssocID="{868D5655-A1F1-4AF6-B93D-1F309A9E6565}" presName="text3" presStyleLbl="fgAcc3" presStyleIdx="5" presStyleCnt="6" custScaleX="293429" custScaleY="475446" custLinFactNeighborX="-19975" custLinFactNeighborY="1221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D8236D5F-5EA7-4664-9AE8-981903E64807}" type="pres">
      <dgm:prSet presAssocID="{868D5655-A1F1-4AF6-B93D-1F309A9E6565}" presName="hierChild4" presStyleCnt="0"/>
      <dgm:spPr/>
    </dgm:pt>
  </dgm:ptLst>
  <dgm:cxnLst>
    <dgm:cxn modelId="{6971E025-5EEE-471B-BCC5-17482BD34BD0}" srcId="{0F763E79-4561-426D-9D02-589D7C71E236}" destId="{D4C69CF5-C9EE-4F3B-8310-FBDF6AB87B16}" srcOrd="1" destOrd="0" parTransId="{C2572BC3-3F1F-4FC9-BEC5-E6858DA45A5A}" sibTransId="{30A00E86-A4C3-4368-8F7F-429D6401999A}"/>
    <dgm:cxn modelId="{5C866A7E-1B0F-4A8A-B0A7-23305BD85406}" type="presOf" srcId="{A3A96750-52EB-44CE-98ED-25882040217B}" destId="{00737B6E-4E86-46B6-AF10-0A3D8CB78A1E}" srcOrd="0" destOrd="0" presId="urn:microsoft.com/office/officeart/2005/8/layout/hierarchy1"/>
    <dgm:cxn modelId="{C0C94AE3-16EE-4A8F-8CB1-DCA4D5CA42F3}" srcId="{ED4ADC72-E80A-4D23-8F4C-69CBF4E33D5F}" destId="{868D5655-A1F1-4AF6-B93D-1F309A9E6565}" srcOrd="0" destOrd="0" parTransId="{6E8A0B5D-0DF1-4BF2-90CA-9E315C5E6100}" sibTransId="{32BF8090-2FAB-45FE-84D4-CC99671BF502}"/>
    <dgm:cxn modelId="{425480AF-3671-4B08-8DE3-EDBB565EA0F8}" srcId="{0F763E79-4561-426D-9D02-589D7C71E236}" destId="{93E09D1A-F459-4471-A73D-433CCE40930F}" srcOrd="0" destOrd="0" parTransId="{1A7EB069-AF15-4FFC-A08B-6D75582799B5}" sibTransId="{0DB26B64-904A-4A7A-9E18-3BF4690D90AB}"/>
    <dgm:cxn modelId="{3223F027-AB74-4F34-B498-909460317DBF}" type="presOf" srcId="{44CDED57-D85B-4B6F-8A31-716DFFA92A01}" destId="{D01399C8-BD44-47B4-BE9D-C0CE11A78BE4}" srcOrd="0" destOrd="0" presId="urn:microsoft.com/office/officeart/2005/8/layout/hierarchy1"/>
    <dgm:cxn modelId="{E881EB70-B5A2-42A8-94FC-BA4DFC1FDCAA}" srcId="{A38F85EB-D55F-4DD5-9A3C-CCBAB762444C}" destId="{0F763E79-4561-426D-9D02-589D7C71E236}" srcOrd="0" destOrd="0" parTransId="{D0AEE09A-5AA4-425E-BEF3-3FBA7ABDABA7}" sibTransId="{E41C0208-E054-497D-94EE-EF93C13F3279}"/>
    <dgm:cxn modelId="{A06B0BA6-69BB-43AB-85E9-062FB58B3AE2}" type="presOf" srcId="{5C2A7DE2-5CAA-4F17-BAF7-7CFCEEEAB5B6}" destId="{C6601F5A-D24C-4844-B73E-D240A66DECE3}" srcOrd="0" destOrd="0" presId="urn:microsoft.com/office/officeart/2005/8/layout/hierarchy1"/>
    <dgm:cxn modelId="{CDB55F3C-FAA2-4FD8-B302-F122C6428A24}" type="presOf" srcId="{1A7EB069-AF15-4FFC-A08B-6D75582799B5}" destId="{443B0E2D-D5DD-4B3C-A0DA-237E003618DF}" srcOrd="0" destOrd="0" presId="urn:microsoft.com/office/officeart/2005/8/layout/hierarchy1"/>
    <dgm:cxn modelId="{57C4B308-1809-418B-A756-6A0D6EE61A4C}" type="presOf" srcId="{D4C69CF5-C9EE-4F3B-8310-FBDF6AB87B16}" destId="{704C3711-21D5-4B77-81E8-2D1822587C03}" srcOrd="0" destOrd="0" presId="urn:microsoft.com/office/officeart/2005/8/layout/hierarchy1"/>
    <dgm:cxn modelId="{AB1E8132-9CB3-4930-921C-E7148985340A}" type="presOf" srcId="{A38F85EB-D55F-4DD5-9A3C-CCBAB762444C}" destId="{0BB06F5A-03C2-4A1E-A679-B63F80B807BE}" srcOrd="0" destOrd="0" presId="urn:microsoft.com/office/officeart/2005/8/layout/hierarchy1"/>
    <dgm:cxn modelId="{2ABBCF7E-B192-4D28-8EF5-C7B6B13D2781}" type="presOf" srcId="{F3082F3A-2FC9-44AF-973F-319FA91FDFF2}" destId="{8B5A50D4-2115-4EE4-934F-12FBD1AE95CD}" srcOrd="0" destOrd="0" presId="urn:microsoft.com/office/officeart/2005/8/layout/hierarchy1"/>
    <dgm:cxn modelId="{D13F0439-8B2E-4E2A-9E4C-9D158B3CF5E0}" type="presOf" srcId="{0F763E79-4561-426D-9D02-589D7C71E236}" destId="{460ABA0C-14D1-4531-9801-7D65E2193E81}" srcOrd="0" destOrd="0" presId="urn:microsoft.com/office/officeart/2005/8/layout/hierarchy1"/>
    <dgm:cxn modelId="{E9C6A9BF-959C-4C79-A962-D1F85C74EFF9}" srcId="{0F763E79-4561-426D-9D02-589D7C71E236}" destId="{A3A96750-52EB-44CE-98ED-25882040217B}" srcOrd="3" destOrd="0" parTransId="{42DAE14E-5C97-4521-BA7B-686DC64EC35B}" sibTransId="{B955A216-BDD9-4CF2-A887-8E1AC77C33FB}"/>
    <dgm:cxn modelId="{08B213A0-D6F9-4F69-BD15-31EC90A3CAD1}" type="presOf" srcId="{6E8A0B5D-0DF1-4BF2-90CA-9E315C5E6100}" destId="{7D756788-B90B-4EF5-9CB8-A5DD0F30CA10}" srcOrd="0" destOrd="0" presId="urn:microsoft.com/office/officeart/2005/8/layout/hierarchy1"/>
    <dgm:cxn modelId="{340FA08D-C31B-4B4A-B750-80800B510757}" srcId="{B6FDEE17-D396-4558-BBE4-22BE3DFBBD23}" destId="{A38F85EB-D55F-4DD5-9A3C-CCBAB762444C}" srcOrd="0" destOrd="0" parTransId="{6F4204C1-A5AC-4D01-93CA-BE73DF036DAE}" sibTransId="{BC0BDF1D-AAF8-46BF-B93A-B11E3A704EB8}"/>
    <dgm:cxn modelId="{75205711-CFD3-4927-AF8F-0A8F2B949160}" type="presOf" srcId="{B6FDEE17-D396-4558-BBE4-22BE3DFBBD23}" destId="{C32886B2-2870-4804-BA25-466643C7B7B7}" srcOrd="0" destOrd="0" presId="urn:microsoft.com/office/officeart/2005/8/layout/hierarchy1"/>
    <dgm:cxn modelId="{EEEE4AC2-ED42-494A-BA72-4CF19C94523D}" srcId="{0F763E79-4561-426D-9D02-589D7C71E236}" destId="{F3082F3A-2FC9-44AF-973F-319FA91FDFF2}" srcOrd="2" destOrd="0" parTransId="{5C2A7DE2-5CAA-4F17-BAF7-7CFCEEEAB5B6}" sibTransId="{32084EEB-209F-41CD-B26E-20D1ABE01513}"/>
    <dgm:cxn modelId="{A0161FA1-4F05-479D-879E-1DDC70F56AF5}" type="presOf" srcId="{1B582731-08F8-4C19-9369-D8DCC5E7EAA0}" destId="{157E792E-58D2-4CD9-BB2E-F13DACBEFF83}" srcOrd="0" destOrd="0" presId="urn:microsoft.com/office/officeart/2005/8/layout/hierarchy1"/>
    <dgm:cxn modelId="{A84C3F50-03A9-4594-A8C1-4A8924EEE44F}" type="presOf" srcId="{868D5655-A1F1-4AF6-B93D-1F309A9E6565}" destId="{564A23B3-06DD-4A74-BB30-643696A79468}" srcOrd="0" destOrd="0" presId="urn:microsoft.com/office/officeart/2005/8/layout/hierarchy1"/>
    <dgm:cxn modelId="{C1614EE6-EB84-4F95-8354-A3CE04AF497F}" type="presOf" srcId="{D0AEE09A-5AA4-425E-BEF3-3FBA7ABDABA7}" destId="{9AC4DA44-10D5-406E-BAE9-DC268B353B57}" srcOrd="0" destOrd="0" presId="urn:microsoft.com/office/officeart/2005/8/layout/hierarchy1"/>
    <dgm:cxn modelId="{5142E6FA-6B91-465B-B98A-88FD4096BC9F}" srcId="{A38F85EB-D55F-4DD5-9A3C-CCBAB762444C}" destId="{ED4ADC72-E80A-4D23-8F4C-69CBF4E33D5F}" srcOrd="1" destOrd="0" parTransId="{44CDED57-D85B-4B6F-8A31-716DFFA92A01}" sibTransId="{770F2C95-A262-49DD-8DD3-05E82722ED9A}"/>
    <dgm:cxn modelId="{49220D62-C4B0-4887-92D3-6BC754FF67DE}" type="presOf" srcId="{42DAE14E-5C97-4521-BA7B-686DC64EC35B}" destId="{A56DBAEB-028B-4AA7-BDB1-2996083B87F5}" srcOrd="0" destOrd="0" presId="urn:microsoft.com/office/officeart/2005/8/layout/hierarchy1"/>
    <dgm:cxn modelId="{391B2935-B74D-4AE0-B23B-10BB1B5F5C59}" type="presOf" srcId="{93E09D1A-F459-4471-A73D-433CCE40930F}" destId="{353D7818-8D95-4978-88CE-4AEFB3C8DB1A}" srcOrd="0" destOrd="0" presId="urn:microsoft.com/office/officeart/2005/8/layout/hierarchy1"/>
    <dgm:cxn modelId="{61CB6AE7-5661-490C-BDAE-C9503417B2B4}" type="presOf" srcId="{ED4ADC72-E80A-4D23-8F4C-69CBF4E33D5F}" destId="{88AF8004-347E-4253-B836-228C73EFE058}" srcOrd="0" destOrd="0" presId="urn:microsoft.com/office/officeart/2005/8/layout/hierarchy1"/>
    <dgm:cxn modelId="{48D45D2B-8B28-40D8-A67F-87B7337AB8A0}" srcId="{0F763E79-4561-426D-9D02-589D7C71E236}" destId="{49E7B0F6-70A1-40FD-B5B0-888A7F8F010B}" srcOrd="4" destOrd="0" parTransId="{1B582731-08F8-4C19-9369-D8DCC5E7EAA0}" sibTransId="{EFD60454-49C9-4413-A46D-B231AC2B1218}"/>
    <dgm:cxn modelId="{6D045177-D2D8-4FD2-B95B-E491CDAF928E}" type="presOf" srcId="{C2572BC3-3F1F-4FC9-BEC5-E6858DA45A5A}" destId="{D9223D6B-B60E-4EDD-9B1F-97CAC7B27772}" srcOrd="0" destOrd="0" presId="urn:microsoft.com/office/officeart/2005/8/layout/hierarchy1"/>
    <dgm:cxn modelId="{021481E4-AA92-4F8C-ADEB-500CAD2BCD51}" type="presOf" srcId="{49E7B0F6-70A1-40FD-B5B0-888A7F8F010B}" destId="{CF4C1668-42B0-4417-AA2A-48AB4590CB38}" srcOrd="0" destOrd="0" presId="urn:microsoft.com/office/officeart/2005/8/layout/hierarchy1"/>
    <dgm:cxn modelId="{842CDDA5-353F-4163-95B7-434B18916332}" type="presParOf" srcId="{C32886B2-2870-4804-BA25-466643C7B7B7}" destId="{6A97A16C-9A61-41FD-B8C8-5BDD0169F52F}" srcOrd="0" destOrd="0" presId="urn:microsoft.com/office/officeart/2005/8/layout/hierarchy1"/>
    <dgm:cxn modelId="{BD7E05E3-B0E4-4969-8A75-A205FEF6B42D}" type="presParOf" srcId="{6A97A16C-9A61-41FD-B8C8-5BDD0169F52F}" destId="{63E8B3D5-B3D5-4D37-B63B-5214EDDC7134}" srcOrd="0" destOrd="0" presId="urn:microsoft.com/office/officeart/2005/8/layout/hierarchy1"/>
    <dgm:cxn modelId="{2682BBC9-2474-40AD-A0D7-BA5EEE0C3158}" type="presParOf" srcId="{63E8B3D5-B3D5-4D37-B63B-5214EDDC7134}" destId="{43C1EE3B-28C5-4C87-AC2B-0E13B5A439AA}" srcOrd="0" destOrd="0" presId="urn:microsoft.com/office/officeart/2005/8/layout/hierarchy1"/>
    <dgm:cxn modelId="{A9F3AEBF-C010-43B9-986C-A049BCC0BAEB}" type="presParOf" srcId="{63E8B3D5-B3D5-4D37-B63B-5214EDDC7134}" destId="{0BB06F5A-03C2-4A1E-A679-B63F80B807BE}" srcOrd="1" destOrd="0" presId="urn:microsoft.com/office/officeart/2005/8/layout/hierarchy1"/>
    <dgm:cxn modelId="{AA69696E-0B34-4A75-BC88-B68E6140EA8F}" type="presParOf" srcId="{6A97A16C-9A61-41FD-B8C8-5BDD0169F52F}" destId="{EB927DC4-6253-401C-AF26-7AA1E037D11A}" srcOrd="1" destOrd="0" presId="urn:microsoft.com/office/officeart/2005/8/layout/hierarchy1"/>
    <dgm:cxn modelId="{B01A8759-3B18-4C66-A5D8-E96F898C84BC}" type="presParOf" srcId="{EB927DC4-6253-401C-AF26-7AA1E037D11A}" destId="{9AC4DA44-10D5-406E-BAE9-DC268B353B57}" srcOrd="0" destOrd="0" presId="urn:microsoft.com/office/officeart/2005/8/layout/hierarchy1"/>
    <dgm:cxn modelId="{7CAD6FF6-07C8-426A-B6A6-E5C136083EB7}" type="presParOf" srcId="{EB927DC4-6253-401C-AF26-7AA1E037D11A}" destId="{E08BCF07-561F-4700-8646-B862D801CDB4}" srcOrd="1" destOrd="0" presId="urn:microsoft.com/office/officeart/2005/8/layout/hierarchy1"/>
    <dgm:cxn modelId="{6B7EC9A3-FE46-41F3-8D33-738A44B522A1}" type="presParOf" srcId="{E08BCF07-561F-4700-8646-B862D801CDB4}" destId="{E5F45CA2-A7E7-49CB-8032-1758860637F0}" srcOrd="0" destOrd="0" presId="urn:microsoft.com/office/officeart/2005/8/layout/hierarchy1"/>
    <dgm:cxn modelId="{6CD3F5BF-9398-437A-9F61-0AA9A10D8079}" type="presParOf" srcId="{E5F45CA2-A7E7-49CB-8032-1758860637F0}" destId="{2BE38BC0-4F4A-4C21-9560-212061898084}" srcOrd="0" destOrd="0" presId="urn:microsoft.com/office/officeart/2005/8/layout/hierarchy1"/>
    <dgm:cxn modelId="{7FE935F5-E9D4-43CA-9A7D-FC6292ED1FDD}" type="presParOf" srcId="{E5F45CA2-A7E7-49CB-8032-1758860637F0}" destId="{460ABA0C-14D1-4531-9801-7D65E2193E81}" srcOrd="1" destOrd="0" presId="urn:microsoft.com/office/officeart/2005/8/layout/hierarchy1"/>
    <dgm:cxn modelId="{34490A53-CBE1-4A4F-B665-36AAFEDB43D7}" type="presParOf" srcId="{E08BCF07-561F-4700-8646-B862D801CDB4}" destId="{85DE6306-3195-4F06-B740-A80401C0409C}" srcOrd="1" destOrd="0" presId="urn:microsoft.com/office/officeart/2005/8/layout/hierarchy1"/>
    <dgm:cxn modelId="{D7CBEC5E-3797-4A27-9091-0E17A2E62D67}" type="presParOf" srcId="{85DE6306-3195-4F06-B740-A80401C0409C}" destId="{443B0E2D-D5DD-4B3C-A0DA-237E003618DF}" srcOrd="0" destOrd="0" presId="urn:microsoft.com/office/officeart/2005/8/layout/hierarchy1"/>
    <dgm:cxn modelId="{64A5CC9F-790B-4C47-8E1C-45674CB18F72}" type="presParOf" srcId="{85DE6306-3195-4F06-B740-A80401C0409C}" destId="{104B17CD-F970-485E-ACEB-3B2982FD2DFF}" srcOrd="1" destOrd="0" presId="urn:microsoft.com/office/officeart/2005/8/layout/hierarchy1"/>
    <dgm:cxn modelId="{21D1F6A8-ACC3-4CFF-BA2B-192A8C9DBC39}" type="presParOf" srcId="{104B17CD-F970-485E-ACEB-3B2982FD2DFF}" destId="{1D039789-07A2-431D-9B30-92EAF842FD4C}" srcOrd="0" destOrd="0" presId="urn:microsoft.com/office/officeart/2005/8/layout/hierarchy1"/>
    <dgm:cxn modelId="{171854A8-02FC-426F-9B80-6F61AD9E6054}" type="presParOf" srcId="{1D039789-07A2-431D-9B30-92EAF842FD4C}" destId="{AEB72FB4-B06E-4549-BAF6-7EB47847C199}" srcOrd="0" destOrd="0" presId="urn:microsoft.com/office/officeart/2005/8/layout/hierarchy1"/>
    <dgm:cxn modelId="{D589367B-7F61-4D04-969C-E1B63917FA03}" type="presParOf" srcId="{1D039789-07A2-431D-9B30-92EAF842FD4C}" destId="{353D7818-8D95-4978-88CE-4AEFB3C8DB1A}" srcOrd="1" destOrd="0" presId="urn:microsoft.com/office/officeart/2005/8/layout/hierarchy1"/>
    <dgm:cxn modelId="{79B7E8CD-CCEC-4FF2-988B-3AF046A25AEE}" type="presParOf" srcId="{104B17CD-F970-485E-ACEB-3B2982FD2DFF}" destId="{28F4FA02-2FAE-4ED3-AD20-85DA948CBB24}" srcOrd="1" destOrd="0" presId="urn:microsoft.com/office/officeart/2005/8/layout/hierarchy1"/>
    <dgm:cxn modelId="{41E7CA63-49DD-408E-A451-8D8B8DD2FC7A}" type="presParOf" srcId="{85DE6306-3195-4F06-B740-A80401C0409C}" destId="{D9223D6B-B60E-4EDD-9B1F-97CAC7B27772}" srcOrd="2" destOrd="0" presId="urn:microsoft.com/office/officeart/2005/8/layout/hierarchy1"/>
    <dgm:cxn modelId="{621030E7-81E2-464D-9EA3-433F3D2A9B5A}" type="presParOf" srcId="{85DE6306-3195-4F06-B740-A80401C0409C}" destId="{1F55C582-E361-43B4-A499-DC84398D6CBD}" srcOrd="3" destOrd="0" presId="urn:microsoft.com/office/officeart/2005/8/layout/hierarchy1"/>
    <dgm:cxn modelId="{DA2AAD7D-0D42-4515-871C-DCA1B6C5DB9C}" type="presParOf" srcId="{1F55C582-E361-43B4-A499-DC84398D6CBD}" destId="{0AF6A5C5-C5B9-4082-A84A-94BE9390BB05}" srcOrd="0" destOrd="0" presId="urn:microsoft.com/office/officeart/2005/8/layout/hierarchy1"/>
    <dgm:cxn modelId="{3315A739-857E-48A0-A27F-FD94A0C1F5F0}" type="presParOf" srcId="{0AF6A5C5-C5B9-4082-A84A-94BE9390BB05}" destId="{DF928248-33CC-4784-9381-7FBC42463A33}" srcOrd="0" destOrd="0" presId="urn:microsoft.com/office/officeart/2005/8/layout/hierarchy1"/>
    <dgm:cxn modelId="{C7B2E27E-E9C4-4446-85FB-B24C0872126A}" type="presParOf" srcId="{0AF6A5C5-C5B9-4082-A84A-94BE9390BB05}" destId="{704C3711-21D5-4B77-81E8-2D1822587C03}" srcOrd="1" destOrd="0" presId="urn:microsoft.com/office/officeart/2005/8/layout/hierarchy1"/>
    <dgm:cxn modelId="{5F02C673-5A0A-4A88-A06B-C6BD0FC6D0CE}" type="presParOf" srcId="{1F55C582-E361-43B4-A499-DC84398D6CBD}" destId="{3C21C41E-73F1-42DB-915C-EFE4260D0D6D}" srcOrd="1" destOrd="0" presId="urn:microsoft.com/office/officeart/2005/8/layout/hierarchy1"/>
    <dgm:cxn modelId="{17ABA051-5B98-4004-8DA5-76BA8F36FBD4}" type="presParOf" srcId="{85DE6306-3195-4F06-B740-A80401C0409C}" destId="{C6601F5A-D24C-4844-B73E-D240A66DECE3}" srcOrd="4" destOrd="0" presId="urn:microsoft.com/office/officeart/2005/8/layout/hierarchy1"/>
    <dgm:cxn modelId="{0CD6DFFA-FEF1-4D55-87C7-61C7826216D2}" type="presParOf" srcId="{85DE6306-3195-4F06-B740-A80401C0409C}" destId="{BCED643C-EA57-4C49-BB1B-D8ED0F0C5F75}" srcOrd="5" destOrd="0" presId="urn:microsoft.com/office/officeart/2005/8/layout/hierarchy1"/>
    <dgm:cxn modelId="{82C0DE87-221B-41DD-BEB5-7F795F451325}" type="presParOf" srcId="{BCED643C-EA57-4C49-BB1B-D8ED0F0C5F75}" destId="{CCB57F98-F62C-4278-B4D4-0BA67D592070}" srcOrd="0" destOrd="0" presId="urn:microsoft.com/office/officeart/2005/8/layout/hierarchy1"/>
    <dgm:cxn modelId="{1B12FC9D-60A0-4D2B-BCA1-0B3618D8F6D6}" type="presParOf" srcId="{CCB57F98-F62C-4278-B4D4-0BA67D592070}" destId="{D750CB5C-344B-4B76-9556-DADCE39C0EEB}" srcOrd="0" destOrd="0" presId="urn:microsoft.com/office/officeart/2005/8/layout/hierarchy1"/>
    <dgm:cxn modelId="{A94B5787-10C0-4C15-898B-97FBABB4A74B}" type="presParOf" srcId="{CCB57F98-F62C-4278-B4D4-0BA67D592070}" destId="{8B5A50D4-2115-4EE4-934F-12FBD1AE95CD}" srcOrd="1" destOrd="0" presId="urn:microsoft.com/office/officeart/2005/8/layout/hierarchy1"/>
    <dgm:cxn modelId="{1400A3BF-87EF-4045-AA39-731CF2354BBF}" type="presParOf" srcId="{BCED643C-EA57-4C49-BB1B-D8ED0F0C5F75}" destId="{ECD1110D-6DD0-45EE-8AE1-35AE602D48B8}" srcOrd="1" destOrd="0" presId="urn:microsoft.com/office/officeart/2005/8/layout/hierarchy1"/>
    <dgm:cxn modelId="{686F7C8B-A68E-4B78-BDD2-0682C8E42C8B}" type="presParOf" srcId="{85DE6306-3195-4F06-B740-A80401C0409C}" destId="{A56DBAEB-028B-4AA7-BDB1-2996083B87F5}" srcOrd="6" destOrd="0" presId="urn:microsoft.com/office/officeart/2005/8/layout/hierarchy1"/>
    <dgm:cxn modelId="{53BC00F9-FFDF-4FF6-AABC-8E0091CB38D9}" type="presParOf" srcId="{85DE6306-3195-4F06-B740-A80401C0409C}" destId="{CDD89A59-4AFD-4283-95A5-86312DDE7158}" srcOrd="7" destOrd="0" presId="urn:microsoft.com/office/officeart/2005/8/layout/hierarchy1"/>
    <dgm:cxn modelId="{7BBDDD91-733A-4394-8295-BBAF8B74FFA9}" type="presParOf" srcId="{CDD89A59-4AFD-4283-95A5-86312DDE7158}" destId="{AB3113A6-8DA2-41C7-89BB-D2BCD56B932D}" srcOrd="0" destOrd="0" presId="urn:microsoft.com/office/officeart/2005/8/layout/hierarchy1"/>
    <dgm:cxn modelId="{F08F4CA0-C097-48DA-AE53-182F65C5941B}" type="presParOf" srcId="{AB3113A6-8DA2-41C7-89BB-D2BCD56B932D}" destId="{322D795D-DCDA-412B-AF06-39163EFE70A3}" srcOrd="0" destOrd="0" presId="urn:microsoft.com/office/officeart/2005/8/layout/hierarchy1"/>
    <dgm:cxn modelId="{63C0368D-BA91-4A60-A495-0CA9162086D9}" type="presParOf" srcId="{AB3113A6-8DA2-41C7-89BB-D2BCD56B932D}" destId="{00737B6E-4E86-46B6-AF10-0A3D8CB78A1E}" srcOrd="1" destOrd="0" presId="urn:microsoft.com/office/officeart/2005/8/layout/hierarchy1"/>
    <dgm:cxn modelId="{B23E46B8-3CF4-47F6-831A-B728C7CEFF1B}" type="presParOf" srcId="{CDD89A59-4AFD-4283-95A5-86312DDE7158}" destId="{3950996B-E89B-444A-BB72-27B632571635}" srcOrd="1" destOrd="0" presId="urn:microsoft.com/office/officeart/2005/8/layout/hierarchy1"/>
    <dgm:cxn modelId="{DB6F2153-5A2B-4B66-9F95-A8DDB2DE4DBA}" type="presParOf" srcId="{85DE6306-3195-4F06-B740-A80401C0409C}" destId="{157E792E-58D2-4CD9-BB2E-F13DACBEFF83}" srcOrd="8" destOrd="0" presId="urn:microsoft.com/office/officeart/2005/8/layout/hierarchy1"/>
    <dgm:cxn modelId="{AD817D36-ADDD-498E-A0F8-515F0BDC444E}" type="presParOf" srcId="{85DE6306-3195-4F06-B740-A80401C0409C}" destId="{8C1253A4-FF94-4429-8A31-832F0E012C57}" srcOrd="9" destOrd="0" presId="urn:microsoft.com/office/officeart/2005/8/layout/hierarchy1"/>
    <dgm:cxn modelId="{7D22736E-F226-456F-BDDB-6475C974C337}" type="presParOf" srcId="{8C1253A4-FF94-4429-8A31-832F0E012C57}" destId="{CF9107E5-8AC2-4272-887E-FA9D7CE7A5E0}" srcOrd="0" destOrd="0" presId="urn:microsoft.com/office/officeart/2005/8/layout/hierarchy1"/>
    <dgm:cxn modelId="{6AC51153-0FE7-4F11-A7E4-8B4710203B7D}" type="presParOf" srcId="{CF9107E5-8AC2-4272-887E-FA9D7CE7A5E0}" destId="{BEBB3A53-3664-4516-96A4-CCD0988681B0}" srcOrd="0" destOrd="0" presId="urn:microsoft.com/office/officeart/2005/8/layout/hierarchy1"/>
    <dgm:cxn modelId="{A04FAB9D-C0AB-405D-BC3F-FCEBA8F2B4FC}" type="presParOf" srcId="{CF9107E5-8AC2-4272-887E-FA9D7CE7A5E0}" destId="{CF4C1668-42B0-4417-AA2A-48AB4590CB38}" srcOrd="1" destOrd="0" presId="urn:microsoft.com/office/officeart/2005/8/layout/hierarchy1"/>
    <dgm:cxn modelId="{D10589D3-59AC-43B0-B99E-DA8A7CAA426D}" type="presParOf" srcId="{8C1253A4-FF94-4429-8A31-832F0E012C57}" destId="{43D9FBEC-E27D-43DC-9E36-E99FEB9523C7}" srcOrd="1" destOrd="0" presId="urn:microsoft.com/office/officeart/2005/8/layout/hierarchy1"/>
    <dgm:cxn modelId="{B0BE1F17-E522-4F57-B35F-900E80B3D79C}" type="presParOf" srcId="{EB927DC4-6253-401C-AF26-7AA1E037D11A}" destId="{D01399C8-BD44-47B4-BE9D-C0CE11A78BE4}" srcOrd="2" destOrd="0" presId="urn:microsoft.com/office/officeart/2005/8/layout/hierarchy1"/>
    <dgm:cxn modelId="{D9580174-AE08-4FF9-81C1-397821DFE49D}" type="presParOf" srcId="{EB927DC4-6253-401C-AF26-7AA1E037D11A}" destId="{4C1E47C5-9124-40CB-B47D-205B0D58D1FA}" srcOrd="3" destOrd="0" presId="urn:microsoft.com/office/officeart/2005/8/layout/hierarchy1"/>
    <dgm:cxn modelId="{F5608ECB-70DB-4470-8894-97D744B2CE71}" type="presParOf" srcId="{4C1E47C5-9124-40CB-B47D-205B0D58D1FA}" destId="{F22858D4-368C-42E0-AF12-E6EA75730C80}" srcOrd="0" destOrd="0" presId="urn:microsoft.com/office/officeart/2005/8/layout/hierarchy1"/>
    <dgm:cxn modelId="{E6236E5A-C548-412C-8E8E-7533BF8703B9}" type="presParOf" srcId="{F22858D4-368C-42E0-AF12-E6EA75730C80}" destId="{629DB04A-412E-4313-8777-A119C9190CF7}" srcOrd="0" destOrd="0" presId="urn:microsoft.com/office/officeart/2005/8/layout/hierarchy1"/>
    <dgm:cxn modelId="{DAF908BF-5458-4AAF-8991-3F5D2BE1C552}" type="presParOf" srcId="{F22858D4-368C-42E0-AF12-E6EA75730C80}" destId="{88AF8004-347E-4253-B836-228C73EFE058}" srcOrd="1" destOrd="0" presId="urn:microsoft.com/office/officeart/2005/8/layout/hierarchy1"/>
    <dgm:cxn modelId="{DE3FBD54-0557-4F78-8926-A3421F6EC319}" type="presParOf" srcId="{4C1E47C5-9124-40CB-B47D-205B0D58D1FA}" destId="{25B6602A-2EDA-4F17-89F8-52ED4EC57F3C}" srcOrd="1" destOrd="0" presId="urn:microsoft.com/office/officeart/2005/8/layout/hierarchy1"/>
    <dgm:cxn modelId="{612195EE-839C-4EF9-BAAF-AE02301E31DE}" type="presParOf" srcId="{25B6602A-2EDA-4F17-89F8-52ED4EC57F3C}" destId="{7D756788-B90B-4EF5-9CB8-A5DD0F30CA10}" srcOrd="0" destOrd="0" presId="urn:microsoft.com/office/officeart/2005/8/layout/hierarchy1"/>
    <dgm:cxn modelId="{F6D0C220-9F76-42FE-986F-6CA01D4500C5}" type="presParOf" srcId="{25B6602A-2EDA-4F17-89F8-52ED4EC57F3C}" destId="{7C801EA8-9384-4426-894C-37B63C07C44A}" srcOrd="1" destOrd="0" presId="urn:microsoft.com/office/officeart/2005/8/layout/hierarchy1"/>
    <dgm:cxn modelId="{D2743105-E69B-4B7F-B9ED-8CB82F177605}" type="presParOf" srcId="{7C801EA8-9384-4426-894C-37B63C07C44A}" destId="{897E8FCF-BB83-4237-8777-705AF300A631}" srcOrd="0" destOrd="0" presId="urn:microsoft.com/office/officeart/2005/8/layout/hierarchy1"/>
    <dgm:cxn modelId="{237AB647-7908-4C83-993D-E93B07A6DCC7}" type="presParOf" srcId="{897E8FCF-BB83-4237-8777-705AF300A631}" destId="{6F542326-487A-4417-8FF7-DF01CF76999F}" srcOrd="0" destOrd="0" presId="urn:microsoft.com/office/officeart/2005/8/layout/hierarchy1"/>
    <dgm:cxn modelId="{2E19D26D-3B5D-442E-9789-C0DEB13B8570}" type="presParOf" srcId="{897E8FCF-BB83-4237-8777-705AF300A631}" destId="{564A23B3-06DD-4A74-BB30-643696A79468}" srcOrd="1" destOrd="0" presId="urn:microsoft.com/office/officeart/2005/8/layout/hierarchy1"/>
    <dgm:cxn modelId="{F4100D8E-1A41-4086-B7B8-7AF8004863C5}" type="presParOf" srcId="{7C801EA8-9384-4426-894C-37B63C07C44A}" destId="{D8236D5F-5EA7-4664-9AE8-981903E64807}" srcOrd="1" destOrd="0" presId="urn:microsoft.com/office/officeart/2005/8/layout/hierarchy1"/>
  </dgm:cxnLst>
  <dgm:bg/>
  <dgm:whole/>
  <dgm:extLst>
    <a:ext uri="http://schemas.microsoft.com/office/drawing/2008/diagram">
      <dsp:dataModelExt xmlns=""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7D756788-B90B-4EF5-9CB8-A5DD0F30CA10}">
      <dsp:nvSpPr>
        <dsp:cNvPr id="0" name=""/>
        <dsp:cNvSpPr/>
      </dsp:nvSpPr>
      <dsp:spPr>
        <a:xfrm>
          <a:off x="6985508" y="1813735"/>
          <a:ext cx="91440" cy="798027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745763"/>
              </a:lnTo>
              <a:lnTo>
                <a:pt x="70081" y="745763"/>
              </a:lnTo>
              <a:lnTo>
                <a:pt x="70081" y="798027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01399C8-BD44-47B4-BE9D-C0CE11A78BE4}">
      <dsp:nvSpPr>
        <dsp:cNvPr id="0" name=""/>
        <dsp:cNvSpPr/>
      </dsp:nvSpPr>
      <dsp:spPr>
        <a:xfrm>
          <a:off x="4406635" y="826195"/>
          <a:ext cx="2624593" cy="23969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87433"/>
              </a:lnTo>
              <a:lnTo>
                <a:pt x="2624593" y="187433"/>
              </a:lnTo>
              <a:lnTo>
                <a:pt x="2624593" y="239697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57E792E-58D2-4CD9-BB2E-F13DACBEFF83}">
      <dsp:nvSpPr>
        <dsp:cNvPr id="0" name=""/>
        <dsp:cNvSpPr/>
      </dsp:nvSpPr>
      <dsp:spPr>
        <a:xfrm>
          <a:off x="2142806" y="1648101"/>
          <a:ext cx="2899308" cy="105941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07151"/>
              </a:lnTo>
              <a:lnTo>
                <a:pt x="2899308" y="1007151"/>
              </a:lnTo>
              <a:lnTo>
                <a:pt x="2899308" y="1059416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56DBAEB-028B-4AA7-BDB1-2996083B87F5}">
      <dsp:nvSpPr>
        <dsp:cNvPr id="0" name=""/>
        <dsp:cNvSpPr/>
      </dsp:nvSpPr>
      <dsp:spPr>
        <a:xfrm>
          <a:off x="2142806" y="1648101"/>
          <a:ext cx="2144166" cy="206130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009044"/>
              </a:lnTo>
              <a:lnTo>
                <a:pt x="2144166" y="2009044"/>
              </a:lnTo>
              <a:lnTo>
                <a:pt x="2144166" y="2061309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6601F5A-D24C-4844-B73E-D240A66DECE3}">
      <dsp:nvSpPr>
        <dsp:cNvPr id="0" name=""/>
        <dsp:cNvSpPr/>
      </dsp:nvSpPr>
      <dsp:spPr>
        <a:xfrm>
          <a:off x="2142806" y="1648101"/>
          <a:ext cx="1068473" cy="109062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38355"/>
              </a:lnTo>
              <a:lnTo>
                <a:pt x="1068473" y="1038355"/>
              </a:lnTo>
              <a:lnTo>
                <a:pt x="1068473" y="1090620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9223D6B-B60E-4EDD-9B1F-97CAC7B27772}">
      <dsp:nvSpPr>
        <dsp:cNvPr id="0" name=""/>
        <dsp:cNvSpPr/>
      </dsp:nvSpPr>
      <dsp:spPr>
        <a:xfrm>
          <a:off x="1558412" y="1648101"/>
          <a:ext cx="584393" cy="2121704"/>
        </a:xfrm>
        <a:custGeom>
          <a:avLst/>
          <a:gdLst/>
          <a:ahLst/>
          <a:cxnLst/>
          <a:rect l="0" t="0" r="0" b="0"/>
          <a:pathLst>
            <a:path>
              <a:moveTo>
                <a:pt x="584393" y="0"/>
              </a:moveTo>
              <a:lnTo>
                <a:pt x="584393" y="2069439"/>
              </a:lnTo>
              <a:lnTo>
                <a:pt x="0" y="2069439"/>
              </a:lnTo>
              <a:lnTo>
                <a:pt x="0" y="2121704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43B0E2D-D5DD-4B3C-A0DA-237E003618DF}">
      <dsp:nvSpPr>
        <dsp:cNvPr id="0" name=""/>
        <dsp:cNvSpPr/>
      </dsp:nvSpPr>
      <dsp:spPr>
        <a:xfrm>
          <a:off x="787728" y="1648101"/>
          <a:ext cx="1355078" cy="974220"/>
        </a:xfrm>
        <a:custGeom>
          <a:avLst/>
          <a:gdLst/>
          <a:ahLst/>
          <a:cxnLst/>
          <a:rect l="0" t="0" r="0" b="0"/>
          <a:pathLst>
            <a:path>
              <a:moveTo>
                <a:pt x="1355078" y="0"/>
              </a:moveTo>
              <a:lnTo>
                <a:pt x="1355078" y="921955"/>
              </a:lnTo>
              <a:lnTo>
                <a:pt x="0" y="921955"/>
              </a:lnTo>
              <a:lnTo>
                <a:pt x="0" y="974220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AC4DA44-10D5-406E-BAE9-DC268B353B57}">
      <dsp:nvSpPr>
        <dsp:cNvPr id="0" name=""/>
        <dsp:cNvSpPr/>
      </dsp:nvSpPr>
      <dsp:spPr>
        <a:xfrm>
          <a:off x="2142806" y="780475"/>
          <a:ext cx="2263829" cy="91440"/>
        </a:xfrm>
        <a:custGeom>
          <a:avLst/>
          <a:gdLst/>
          <a:ahLst/>
          <a:cxnLst/>
          <a:rect l="0" t="0" r="0" b="0"/>
          <a:pathLst>
            <a:path>
              <a:moveTo>
                <a:pt x="2263829" y="45720"/>
              </a:moveTo>
              <a:lnTo>
                <a:pt x="0" y="45720"/>
              </a:lnTo>
              <a:lnTo>
                <a:pt x="0" y="57099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3C1EE3B-28C5-4C87-AC2B-0E13B5A439AA}">
      <dsp:nvSpPr>
        <dsp:cNvPr id="0" name=""/>
        <dsp:cNvSpPr/>
      </dsp:nvSpPr>
      <dsp:spPr>
        <a:xfrm>
          <a:off x="3424721" y="-59552"/>
          <a:ext cx="1963829" cy="88574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BB06F5A-03C2-4A1E-A679-B63F80B807BE}">
      <dsp:nvSpPr>
        <dsp:cNvPr id="0" name=""/>
        <dsp:cNvSpPr/>
      </dsp:nvSpPr>
      <dsp:spPr>
        <a:xfrm>
          <a:off x="3487407" y="0"/>
          <a:ext cx="1963829" cy="88574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200" b="1" kern="1200" dirty="0" smtClean="0"/>
            <a:t>биология</a:t>
          </a:r>
          <a:endParaRPr lang="ru-RU" sz="3200" b="1" kern="1200" dirty="0"/>
        </a:p>
      </dsp:txBody>
      <dsp:txXfrm>
        <a:off x="3487407" y="0"/>
        <a:ext cx="1963829" cy="885747"/>
      </dsp:txXfrm>
    </dsp:sp>
    <dsp:sp modelId="{2BE38BC0-4F4A-4C21-9560-212061898084}">
      <dsp:nvSpPr>
        <dsp:cNvPr id="0" name=""/>
        <dsp:cNvSpPr/>
      </dsp:nvSpPr>
      <dsp:spPr>
        <a:xfrm>
          <a:off x="1300813" y="837575"/>
          <a:ext cx="1683985" cy="81052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60ABA0C-14D1-4531-9801-7D65E2193E81}">
      <dsp:nvSpPr>
        <dsp:cNvPr id="0" name=""/>
        <dsp:cNvSpPr/>
      </dsp:nvSpPr>
      <dsp:spPr>
        <a:xfrm>
          <a:off x="1363499" y="897127"/>
          <a:ext cx="1683985" cy="81052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kern="1200" dirty="0" smtClean="0"/>
            <a:t>общая</a:t>
          </a:r>
          <a:endParaRPr lang="ru-RU" sz="2400" b="1" kern="1200" dirty="0"/>
        </a:p>
      </dsp:txBody>
      <dsp:txXfrm>
        <a:off x="1363499" y="897127"/>
        <a:ext cx="1683985" cy="810525"/>
      </dsp:txXfrm>
    </dsp:sp>
    <dsp:sp modelId="{AEB72FB4-B06E-4549-BAF6-7EB47847C199}">
      <dsp:nvSpPr>
        <dsp:cNvPr id="0" name=""/>
        <dsp:cNvSpPr/>
      </dsp:nvSpPr>
      <dsp:spPr>
        <a:xfrm>
          <a:off x="238983" y="2622321"/>
          <a:ext cx="1097489" cy="62214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53D7818-8D95-4978-88CE-4AEFB3C8DB1A}">
      <dsp:nvSpPr>
        <dsp:cNvPr id="0" name=""/>
        <dsp:cNvSpPr/>
      </dsp:nvSpPr>
      <dsp:spPr>
        <a:xfrm>
          <a:off x="301669" y="2681873"/>
          <a:ext cx="1097489" cy="62214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эволюция</a:t>
          </a:r>
          <a:endParaRPr lang="ru-RU" sz="1800" kern="1200" dirty="0"/>
        </a:p>
      </dsp:txBody>
      <dsp:txXfrm>
        <a:off x="301669" y="2681873"/>
        <a:ext cx="1097489" cy="622141"/>
      </dsp:txXfrm>
    </dsp:sp>
    <dsp:sp modelId="{DF928248-33CC-4784-9381-7FBC42463A33}">
      <dsp:nvSpPr>
        <dsp:cNvPr id="0" name=""/>
        <dsp:cNvSpPr/>
      </dsp:nvSpPr>
      <dsp:spPr>
        <a:xfrm>
          <a:off x="924110" y="3769805"/>
          <a:ext cx="1268604" cy="62738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04C3711-21D5-4B77-81E8-2D1822587C03}">
      <dsp:nvSpPr>
        <dsp:cNvPr id="0" name=""/>
        <dsp:cNvSpPr/>
      </dsp:nvSpPr>
      <dsp:spPr>
        <a:xfrm>
          <a:off x="986797" y="3829357"/>
          <a:ext cx="1268604" cy="62738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Цитология</a:t>
          </a:r>
          <a:endParaRPr lang="ru-RU" sz="1800" kern="1200" dirty="0"/>
        </a:p>
      </dsp:txBody>
      <dsp:txXfrm>
        <a:off x="986797" y="3829357"/>
        <a:ext cx="1268604" cy="627386"/>
      </dsp:txXfrm>
    </dsp:sp>
    <dsp:sp modelId="{D750CB5C-344B-4B76-9556-DADCE39C0EEB}">
      <dsp:nvSpPr>
        <dsp:cNvPr id="0" name=""/>
        <dsp:cNvSpPr/>
      </dsp:nvSpPr>
      <dsp:spPr>
        <a:xfrm>
          <a:off x="2590123" y="2738721"/>
          <a:ext cx="1242313" cy="53385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B5A50D4-2115-4EE4-934F-12FBD1AE95CD}">
      <dsp:nvSpPr>
        <dsp:cNvPr id="0" name=""/>
        <dsp:cNvSpPr/>
      </dsp:nvSpPr>
      <dsp:spPr>
        <a:xfrm>
          <a:off x="2652809" y="2798273"/>
          <a:ext cx="1242313" cy="53385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Генетика</a:t>
          </a:r>
          <a:endParaRPr lang="ru-RU" sz="1800" kern="1200" dirty="0"/>
        </a:p>
      </dsp:txBody>
      <dsp:txXfrm>
        <a:off x="2652809" y="2798273"/>
        <a:ext cx="1242313" cy="533850"/>
      </dsp:txXfrm>
    </dsp:sp>
    <dsp:sp modelId="{322D795D-DCDA-412B-AF06-39163EFE70A3}">
      <dsp:nvSpPr>
        <dsp:cNvPr id="0" name=""/>
        <dsp:cNvSpPr/>
      </dsp:nvSpPr>
      <dsp:spPr>
        <a:xfrm>
          <a:off x="3754282" y="3709410"/>
          <a:ext cx="1065381" cy="67921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0737B6E-4E86-46B6-AF10-0A3D8CB78A1E}">
      <dsp:nvSpPr>
        <dsp:cNvPr id="0" name=""/>
        <dsp:cNvSpPr/>
      </dsp:nvSpPr>
      <dsp:spPr>
        <a:xfrm>
          <a:off x="3816968" y="3768962"/>
          <a:ext cx="1065381" cy="67921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Селекция</a:t>
          </a:r>
          <a:endParaRPr lang="ru-RU" sz="1800" kern="1200" dirty="0"/>
        </a:p>
      </dsp:txBody>
      <dsp:txXfrm>
        <a:off x="3816968" y="3768962"/>
        <a:ext cx="1065381" cy="679211"/>
      </dsp:txXfrm>
    </dsp:sp>
    <dsp:sp modelId="{BEBB3A53-3664-4516-96A4-CCD0988681B0}">
      <dsp:nvSpPr>
        <dsp:cNvPr id="0" name=""/>
        <dsp:cNvSpPr/>
      </dsp:nvSpPr>
      <dsp:spPr>
        <a:xfrm>
          <a:off x="4523308" y="2707517"/>
          <a:ext cx="1037612" cy="64026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F4C1668-42B0-4417-AA2A-48AB4590CB38}">
      <dsp:nvSpPr>
        <dsp:cNvPr id="0" name=""/>
        <dsp:cNvSpPr/>
      </dsp:nvSpPr>
      <dsp:spPr>
        <a:xfrm>
          <a:off x="4585994" y="2767069"/>
          <a:ext cx="1037612" cy="64026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экология</a:t>
          </a:r>
          <a:endParaRPr lang="ru-RU" sz="1800" kern="1200" dirty="0"/>
        </a:p>
      </dsp:txBody>
      <dsp:txXfrm>
        <a:off x="4585994" y="2767069"/>
        <a:ext cx="1037612" cy="640262"/>
      </dsp:txXfrm>
    </dsp:sp>
    <dsp:sp modelId="{629DB04A-412E-4313-8777-A119C9190CF7}">
      <dsp:nvSpPr>
        <dsp:cNvPr id="0" name=""/>
        <dsp:cNvSpPr/>
      </dsp:nvSpPr>
      <dsp:spPr>
        <a:xfrm>
          <a:off x="6034888" y="1065893"/>
          <a:ext cx="1992681" cy="74784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8AF8004-347E-4253-B836-228C73EFE058}">
      <dsp:nvSpPr>
        <dsp:cNvPr id="0" name=""/>
        <dsp:cNvSpPr/>
      </dsp:nvSpPr>
      <dsp:spPr>
        <a:xfrm>
          <a:off x="6097574" y="1125445"/>
          <a:ext cx="1992681" cy="74784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kern="1200" dirty="0" smtClean="0"/>
            <a:t>Частные разделы</a:t>
          </a:r>
          <a:endParaRPr lang="ru-RU" sz="1900" kern="1200" dirty="0"/>
        </a:p>
      </dsp:txBody>
      <dsp:txXfrm>
        <a:off x="6097574" y="1125445"/>
        <a:ext cx="1992681" cy="747841"/>
      </dsp:txXfrm>
    </dsp:sp>
    <dsp:sp modelId="{6F542326-487A-4417-8FF7-DF01CF76999F}">
      <dsp:nvSpPr>
        <dsp:cNvPr id="0" name=""/>
        <dsp:cNvSpPr/>
      </dsp:nvSpPr>
      <dsp:spPr>
        <a:xfrm>
          <a:off x="6227859" y="2611763"/>
          <a:ext cx="1655460" cy="170329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64A23B3-06DD-4A74-BB30-643696A79468}">
      <dsp:nvSpPr>
        <dsp:cNvPr id="0" name=""/>
        <dsp:cNvSpPr/>
      </dsp:nvSpPr>
      <dsp:spPr>
        <a:xfrm>
          <a:off x="6290546" y="2671315"/>
          <a:ext cx="1655460" cy="170329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Ботаника зоология анатомия микология микробиология </a:t>
          </a:r>
          <a:endParaRPr lang="ru-RU" sz="1800" kern="1200" dirty="0"/>
        </a:p>
      </dsp:txBody>
      <dsp:txXfrm>
        <a:off x="6290546" y="2671315"/>
        <a:ext cx="1655460" cy="170329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A7EE9B44-855B-4CF2-BF6D-BA133914A565}" type="datetimeFigureOut">
              <a:rPr lang="ru-RU" smtClean="0"/>
              <a:pPr/>
              <a:t>07.04.2016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E17ED044-C7A5-47FC-8629-10C63C9B28C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Прямоугольник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Прямоугольник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Прямоугольник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Прямоугольник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E9B44-855B-4CF2-BF6D-BA133914A565}" type="datetimeFigureOut">
              <a:rPr lang="ru-RU" smtClean="0"/>
              <a:pPr/>
              <a:t>07.04.2016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7ED044-C7A5-47FC-8629-10C63C9B28C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E9B44-855B-4CF2-BF6D-BA133914A565}" type="datetimeFigureOut">
              <a:rPr lang="ru-RU" smtClean="0"/>
              <a:pPr/>
              <a:t>07.04.2016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7ED044-C7A5-47FC-8629-10C63C9B28C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Равнобедренный треугольник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E9B44-855B-4CF2-BF6D-BA133914A565}" type="datetimeFigureOut">
              <a:rPr lang="ru-RU" smtClean="0"/>
              <a:pPr/>
              <a:t>07.04.2016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7ED044-C7A5-47FC-8629-10C63C9B28C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Объект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A7EE9B44-855B-4CF2-BF6D-BA133914A565}" type="datetimeFigureOut">
              <a:rPr lang="ru-RU" smtClean="0"/>
              <a:pPr/>
              <a:t>07.04.2016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E17ED044-C7A5-47FC-8629-10C63C9B28C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E9B44-855B-4CF2-BF6D-BA133914A565}" type="datetimeFigureOut">
              <a:rPr lang="ru-RU" smtClean="0"/>
              <a:pPr/>
              <a:t>07.04.2016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7ED044-C7A5-47FC-8629-10C63C9B28C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Объект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Объект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E9B44-855B-4CF2-BF6D-BA133914A565}" type="datetimeFigureOut">
              <a:rPr lang="ru-RU" smtClean="0"/>
              <a:pPr/>
              <a:t>07.04.2016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7ED044-C7A5-47FC-8629-10C63C9B28C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Объект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Объект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E9B44-855B-4CF2-BF6D-BA133914A565}" type="datetimeFigureOut">
              <a:rPr lang="ru-RU" smtClean="0"/>
              <a:pPr/>
              <a:t>07.04.2016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7ED044-C7A5-47FC-8629-10C63C9B28C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Равнобедренный треугольник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E9B44-855B-4CF2-BF6D-BA133914A565}" type="datetimeFigureOut">
              <a:rPr lang="ru-RU" smtClean="0"/>
              <a:pPr/>
              <a:t>07.04.2016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7ED044-C7A5-47FC-8629-10C63C9B28C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5" name="Прямая соединительная линия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Равнобедренный треугольник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E9B44-855B-4CF2-BF6D-BA133914A565}" type="datetimeFigureOut">
              <a:rPr lang="ru-RU" smtClean="0"/>
              <a:pPr/>
              <a:t>07.04.2016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7ED044-C7A5-47FC-8629-10C63C9B28C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Равнобедренный треугольник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Объект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E9B44-855B-4CF2-BF6D-BA133914A565}" type="datetimeFigureOut">
              <a:rPr lang="ru-RU" smtClean="0"/>
              <a:pPr/>
              <a:t>07.04.2016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7ED044-C7A5-47FC-8629-10C63C9B28C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Равнобедренный треугольник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A7EE9B44-855B-4CF2-BF6D-BA133914A565}" type="datetimeFigureOut">
              <a:rPr lang="ru-RU" smtClean="0"/>
              <a:pPr/>
              <a:t>07.04.2016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E17ED044-C7A5-47FC-8629-10C63C9B28C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8" name="Прямая соединительная линия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Прямая соединительная линия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Равнобедренный треугольник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04664"/>
            <a:ext cx="9144000" cy="64533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123728" y="1124744"/>
            <a:ext cx="6858000" cy="990600"/>
          </a:xfrm>
        </p:spPr>
        <p:txBody>
          <a:bodyPr>
            <a:noAutofit/>
          </a:bodyPr>
          <a:lstStyle/>
          <a:p>
            <a:r>
              <a:rPr lang="ru-RU" sz="7200" b="1" dirty="0" smtClean="0"/>
              <a:t>Биология</a:t>
            </a:r>
            <a:r>
              <a:rPr lang="ru-RU" sz="7200" dirty="0" smtClean="0"/>
              <a:t>-наука о жизни</a:t>
            </a:r>
            <a:endParaRPr lang="ru-RU" sz="72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907704" y="4581128"/>
            <a:ext cx="6858000" cy="1040854"/>
          </a:xfrm>
        </p:spPr>
        <p:txBody>
          <a:bodyPr>
            <a:normAutofit/>
          </a:bodyPr>
          <a:lstStyle/>
          <a:p>
            <a:r>
              <a:rPr lang="ru-RU" sz="2800" dirty="0" smtClean="0"/>
              <a:t>Урок №1 </a:t>
            </a:r>
          </a:p>
          <a:p>
            <a:r>
              <a:rPr lang="ru-RU" sz="2800" dirty="0" smtClean="0"/>
              <a:t>  9 класс</a:t>
            </a:r>
            <a:endParaRPr lang="ru-RU" sz="2800" dirty="0"/>
          </a:p>
        </p:txBody>
      </p:sp>
    </p:spTree>
    <p:extLst>
      <p:ext uri="{BB962C8B-B14F-4D97-AF65-F5344CB8AC3E}">
        <p14:creationId xmlns="" xmlns:p14="http://schemas.microsoft.com/office/powerpoint/2010/main" val="21302456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6000" dirty="0" smtClean="0"/>
              <a:t>клеточный</a:t>
            </a:r>
            <a:endParaRPr lang="ru-RU" sz="60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7824" y="1076262"/>
            <a:ext cx="3456384" cy="51332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="" xmlns:p14="http://schemas.microsoft.com/office/powerpoint/2010/main" val="28936306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6000" dirty="0" smtClean="0"/>
              <a:t>тканевый</a:t>
            </a:r>
            <a:endParaRPr lang="ru-RU" sz="60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1870" y="1628800"/>
            <a:ext cx="8208912" cy="27363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="" xmlns:p14="http://schemas.microsoft.com/office/powerpoint/2010/main" val="31790891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6000" dirty="0" smtClean="0"/>
              <a:t>органный</a:t>
            </a:r>
            <a:endParaRPr lang="ru-RU" sz="60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1124744"/>
            <a:ext cx="7011127" cy="56238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="" xmlns:p14="http://schemas.microsoft.com/office/powerpoint/2010/main" val="37411878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1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1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1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6000" dirty="0" smtClean="0"/>
              <a:t>организменный</a:t>
            </a:r>
            <a:endParaRPr lang="ru-RU" sz="6000" dirty="0"/>
          </a:p>
        </p:txBody>
      </p:sp>
      <p:pic>
        <p:nvPicPr>
          <p:cNvPr id="6146" name="Picture 2" descr="C:\Users\user\Downloads\загруженное (14).jpg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1720" y="1167482"/>
            <a:ext cx="5690518" cy="5690518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24929341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5400" dirty="0" smtClean="0"/>
              <a:t>Популяционно-видовой</a:t>
            </a:r>
            <a:endParaRPr lang="ru-RU" sz="54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1219663"/>
            <a:ext cx="7253606" cy="49456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="" xmlns:p14="http://schemas.microsoft.com/office/powerpoint/2010/main" val="33832796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17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6000" dirty="0" smtClean="0"/>
              <a:t>биогеоценотический</a:t>
            </a:r>
            <a:endParaRPr lang="ru-RU" sz="60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8195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1052736"/>
            <a:ext cx="6942544" cy="56596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="" xmlns:p14="http://schemas.microsoft.com/office/powerpoint/2010/main" val="31058874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6000" dirty="0" smtClean="0"/>
              <a:t>биосферный</a:t>
            </a:r>
            <a:endParaRPr lang="ru-RU" sz="60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9219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03" y="1052736"/>
            <a:ext cx="9096982" cy="56620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="" xmlns:p14="http://schemas.microsoft.com/office/powerpoint/2010/main" val="24379921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92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6000" dirty="0" err="1" smtClean="0"/>
              <a:t>ноосферный</a:t>
            </a:r>
            <a:endParaRPr lang="ru-RU" sz="60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1198878"/>
            <a:ext cx="7687777" cy="56527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="" xmlns:p14="http://schemas.microsoft.com/office/powerpoint/2010/main" val="8282105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2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2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24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0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836440"/>
          </a:xfrm>
        </p:spPr>
        <p:txBody>
          <a:bodyPr>
            <a:noAutofit/>
          </a:bodyPr>
          <a:lstStyle/>
          <a:p>
            <a:r>
              <a:rPr lang="ru-RU" sz="7200" dirty="0" smtClean="0"/>
              <a:t>Домашнее задание</a:t>
            </a:r>
            <a:endParaRPr lang="ru-RU" sz="72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57200" y="2132856"/>
            <a:ext cx="8229600" cy="4024104"/>
          </a:xfrm>
        </p:spPr>
        <p:txBody>
          <a:bodyPr/>
          <a:lstStyle/>
          <a:p>
            <a:r>
              <a:rPr lang="ru-RU" dirty="0" smtClean="0"/>
              <a:t> </a:t>
            </a:r>
            <a:r>
              <a:rPr lang="ru-RU" sz="4800" dirty="0" smtClean="0"/>
              <a:t>§ №1</a:t>
            </a:r>
          </a:p>
          <a:p>
            <a:endParaRPr lang="ru-RU" dirty="0"/>
          </a:p>
          <a:p>
            <a:r>
              <a:rPr lang="ru-RU" sz="4800" dirty="0" smtClean="0"/>
              <a:t>Какие достижения биологии человек использует в своей жизни и практике</a:t>
            </a:r>
            <a:endParaRPr lang="ru-RU" sz="4800" dirty="0"/>
          </a:p>
        </p:txBody>
      </p:sp>
    </p:spTree>
    <p:extLst>
      <p:ext uri="{BB962C8B-B14F-4D97-AF65-F5344CB8AC3E}">
        <p14:creationId xmlns="" xmlns:p14="http://schemas.microsoft.com/office/powerpoint/2010/main" val="24379919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bios</a:t>
            </a: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»- жизнь    </a:t>
            </a:r>
          </a:p>
          <a:p>
            <a:endParaRPr lang="ru-RU" sz="4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logos</a:t>
            </a: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»- учение</a:t>
            </a:r>
          </a:p>
          <a:p>
            <a:endParaRPr lang="ru-RU" sz="4400" dirty="0">
              <a:latin typeface="Times New Roman" pitchFamily="18" charset="0"/>
              <a:cs typeface="Times New Roman" pitchFamily="18" charset="0"/>
            </a:endParaRPr>
          </a:p>
          <a:p>
            <a:endParaRPr lang="ru-RU" sz="4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Наука о живом мире</a:t>
            </a:r>
            <a:endParaRPr lang="ru-RU" sz="4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67544" y="188640"/>
            <a:ext cx="4248472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биология</a:t>
            </a:r>
            <a:endParaRPr lang="ru-RU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pic>
        <p:nvPicPr>
          <p:cNvPr id="1026" name="Picture 2" descr="C:\Users\user\Pictures\2012-11-25 001\images22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7276" y="1556792"/>
            <a:ext cx="4393954" cy="3518664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8662549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ru-RU" sz="4000" dirty="0"/>
              <a:t>Термин «биология» впервые был предложен немецким </a:t>
            </a:r>
            <a:r>
              <a:rPr lang="ru-RU" sz="4000" dirty="0" smtClean="0"/>
              <a:t>профессором </a:t>
            </a:r>
            <a:r>
              <a:rPr lang="ru-RU" sz="4000" dirty="0"/>
              <a:t>Т. </a:t>
            </a:r>
            <a:r>
              <a:rPr lang="ru-RU" sz="4000" dirty="0" err="1"/>
              <a:t>Рузом</a:t>
            </a:r>
            <a:r>
              <a:rPr lang="ru-RU" sz="4000" dirty="0"/>
              <a:t> в 1797 г. Однако общепринятым он стал в 1802 г., после того как его стал употреблять в своих работах французский натуралист Ж.-Б. Ламарк</a:t>
            </a:r>
            <a:r>
              <a:rPr lang="ru-RU" dirty="0"/>
              <a:t>.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539552" y="188640"/>
            <a:ext cx="6386935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Термин биология</a:t>
            </a:r>
            <a:endParaRPr lang="ru-RU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</p:spTree>
    <p:extLst>
      <p:ext uri="{BB962C8B-B14F-4D97-AF65-F5344CB8AC3E}">
        <p14:creationId xmlns="" xmlns:p14="http://schemas.microsoft.com/office/powerpoint/2010/main" val="30075298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ru-RU" sz="4400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="" xmlns:p14="http://schemas.microsoft.com/office/powerpoint/2010/main" val="1905706440"/>
              </p:ext>
            </p:extLst>
          </p:nvPr>
        </p:nvGraphicFramePr>
        <p:xfrm>
          <a:off x="395536" y="1196752"/>
          <a:ext cx="8229600" cy="49371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276123" y="188640"/>
            <a:ext cx="886787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0000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Система биологических наук</a:t>
            </a:r>
            <a:endParaRPr lang="ru-RU" sz="5400" b="1" cap="none" spc="0" dirty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0000"/>
              </a:solidFill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="" xmlns:p14="http://schemas.microsoft.com/office/powerpoint/2010/main" val="15818926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/>
              <a:t>Наука — один из способов изучения и познания окружающего мира.</a:t>
            </a:r>
          </a:p>
          <a:p>
            <a:endParaRPr lang="ru-RU" dirty="0"/>
          </a:p>
          <a:p>
            <a:r>
              <a:rPr lang="ru-RU" dirty="0"/>
              <a:t>Научный метод — это совокупность приемов и операций, используемых при построении системы научных знаний.</a:t>
            </a:r>
          </a:p>
          <a:p>
            <a:endParaRPr lang="ru-RU" dirty="0"/>
          </a:p>
          <a:p>
            <a:r>
              <a:rPr lang="ru-RU" dirty="0"/>
              <a:t>В биологии применяются различные научные методы. К </a:t>
            </a:r>
            <a:r>
              <a:rPr lang="ru-RU" dirty="0" smtClean="0"/>
              <a:t>наиболее </a:t>
            </a:r>
            <a:r>
              <a:rPr lang="ru-RU" dirty="0"/>
              <a:t>часто используемым относятся: наблюдение, сравнение, эксперимент, сравнительный метод, описательный и </a:t>
            </a:r>
            <a:r>
              <a:rPr lang="ru-RU" dirty="0" smtClean="0"/>
              <a:t>исторический </a:t>
            </a:r>
            <a:r>
              <a:rPr lang="ru-RU" dirty="0"/>
              <a:t>методы.</a:t>
            </a:r>
          </a:p>
        </p:txBody>
      </p:sp>
    </p:spTree>
    <p:extLst>
      <p:ext uri="{BB962C8B-B14F-4D97-AF65-F5344CB8AC3E}">
        <p14:creationId xmlns="" xmlns:p14="http://schemas.microsoft.com/office/powerpoint/2010/main" val="28313453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800" dirty="0" smtClean="0"/>
              <a:t>Методы биологии</a:t>
            </a:r>
            <a:endParaRPr lang="ru-RU" sz="48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 Наблюдение</a:t>
            </a:r>
          </a:p>
          <a:p>
            <a:r>
              <a:rPr lang="ru-RU" dirty="0" smtClean="0"/>
              <a:t> Эксперимент	</a:t>
            </a:r>
          </a:p>
          <a:p>
            <a:r>
              <a:rPr lang="ru-RU" dirty="0" smtClean="0"/>
              <a:t>Описательный метод заключается в описании объектов и явлений				</a:t>
            </a:r>
            <a:endParaRPr lang="ru-RU" dirty="0"/>
          </a:p>
          <a:p>
            <a:endParaRPr lang="ru-RU" dirty="0"/>
          </a:p>
          <a:p>
            <a:r>
              <a:rPr lang="ru-RU" dirty="0"/>
              <a:t>Исторический метод - сопоставление результатов </a:t>
            </a:r>
            <a:r>
              <a:rPr lang="ru-RU" dirty="0" smtClean="0"/>
              <a:t>наблюдений </a:t>
            </a:r>
            <a:r>
              <a:rPr lang="ru-RU" dirty="0"/>
              <a:t>с ранее полученными результатами.</a:t>
            </a:r>
          </a:p>
          <a:p>
            <a:endParaRPr lang="ru-RU" dirty="0"/>
          </a:p>
          <a:p>
            <a:r>
              <a:rPr lang="ru-RU" dirty="0"/>
              <a:t>Инструментальный метод - использование для </a:t>
            </a:r>
            <a:r>
              <a:rPr lang="ru-RU" dirty="0" smtClean="0"/>
              <a:t>изучения </a:t>
            </a:r>
            <a:r>
              <a:rPr lang="ru-RU" dirty="0"/>
              <a:t>природных объектов инструментов и оборудования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34251468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5400" dirty="0" smtClean="0"/>
              <a:t>Научное исследование</a:t>
            </a:r>
            <a:endParaRPr lang="ru-RU" sz="54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ru-RU" sz="3200" dirty="0"/>
              <a:t>Проводится наблюдение над объектом или </a:t>
            </a:r>
            <a:r>
              <a:rPr lang="ru-RU" sz="3200" dirty="0" smtClean="0"/>
              <a:t>явлением</a:t>
            </a:r>
          </a:p>
          <a:p>
            <a:r>
              <a:rPr lang="ru-RU" sz="3200" dirty="0" smtClean="0"/>
              <a:t>На основе полученных данных выдвигается гипотеза</a:t>
            </a:r>
          </a:p>
          <a:p>
            <a:r>
              <a:rPr lang="ru-RU" sz="3200" dirty="0" smtClean="0"/>
              <a:t>Проводится научный эксперимент</a:t>
            </a:r>
          </a:p>
          <a:p>
            <a:pPr marL="0" indent="0">
              <a:buNone/>
            </a:pPr>
            <a:r>
              <a:rPr lang="ru-RU" sz="3200" dirty="0" smtClean="0"/>
              <a:t> ( с контролем опыта)</a:t>
            </a:r>
          </a:p>
          <a:p>
            <a:r>
              <a:rPr lang="ru-RU" sz="3200" dirty="0" smtClean="0"/>
              <a:t>Проверенная в ходе эксперимента гипотеза может быть названа теорией или законом</a:t>
            </a:r>
            <a:endParaRPr lang="ru-RU" sz="3200" dirty="0"/>
          </a:p>
          <a:p>
            <a:pPr marL="0" indent="0">
              <a:buNone/>
            </a:pPr>
            <a:r>
              <a:rPr lang="ru-RU" sz="3600" b="1" dirty="0" smtClean="0">
                <a:solidFill>
                  <a:srgbClr val="FF0000"/>
                </a:solidFill>
              </a:rPr>
              <a:t>Гипотеза</a:t>
            </a:r>
            <a:r>
              <a:rPr lang="ru-RU" sz="3200" b="1" dirty="0" smtClean="0">
                <a:solidFill>
                  <a:srgbClr val="FF0000"/>
                </a:solidFill>
              </a:rPr>
              <a:t>-научное предположение</a:t>
            </a:r>
            <a:endParaRPr lang="ru-RU" sz="32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ru-RU" dirty="0"/>
          </a:p>
          <a:p>
            <a:endParaRPr lang="ru-RU" dirty="0"/>
          </a:p>
          <a:p>
            <a:pPr marL="0" indent="0">
              <a:buNone/>
            </a:pP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9810600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1368789" y="620688"/>
            <a:ext cx="6041206" cy="452431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7200" b="1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Уровни</a:t>
            </a:r>
          </a:p>
          <a:p>
            <a:pPr algn="ctr"/>
            <a:r>
              <a:rPr lang="ru-RU" sz="7200" b="1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 организации</a:t>
            </a:r>
          </a:p>
          <a:p>
            <a:pPr algn="ctr"/>
            <a:r>
              <a:rPr lang="ru-RU" sz="7200" b="1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 живой</a:t>
            </a:r>
          </a:p>
          <a:p>
            <a:pPr algn="ctr"/>
            <a:r>
              <a:rPr lang="ru-RU" sz="7200" b="1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 материи</a:t>
            </a:r>
            <a:endParaRPr lang="ru-RU" sz="7200" b="1" cap="none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</p:spTree>
    <p:extLst>
      <p:ext uri="{BB962C8B-B14F-4D97-AF65-F5344CB8AC3E}">
        <p14:creationId xmlns="" xmlns:p14="http://schemas.microsoft.com/office/powerpoint/2010/main" val="6226462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6000" dirty="0" smtClean="0"/>
              <a:t>молекулярный</a:t>
            </a:r>
            <a:endParaRPr lang="ru-RU" sz="60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467544" y="1078075"/>
            <a:ext cx="4752528" cy="51720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60032" y="1910478"/>
            <a:ext cx="4176464" cy="30709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="" xmlns:p14="http://schemas.microsoft.com/office/powerpoint/2010/main" val="13120641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Начальная">
  <a:themeElements>
    <a:clrScheme name="Начальная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Начальная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Начальная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81</TotalTime>
  <Words>210</Words>
  <Application>Microsoft Office PowerPoint</Application>
  <PresentationFormat>Экран (4:3)</PresentationFormat>
  <Paragraphs>61</Paragraphs>
  <Slides>18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19" baseType="lpstr">
      <vt:lpstr>Начальная</vt:lpstr>
      <vt:lpstr>Биология-наука о жизни</vt:lpstr>
      <vt:lpstr>Слайд 2</vt:lpstr>
      <vt:lpstr>Слайд 3</vt:lpstr>
      <vt:lpstr>Слайд 4</vt:lpstr>
      <vt:lpstr>Слайд 5</vt:lpstr>
      <vt:lpstr>Методы биологии</vt:lpstr>
      <vt:lpstr>Научное исследование</vt:lpstr>
      <vt:lpstr>Слайд 8</vt:lpstr>
      <vt:lpstr>молекулярный</vt:lpstr>
      <vt:lpstr>клеточный</vt:lpstr>
      <vt:lpstr>тканевый</vt:lpstr>
      <vt:lpstr>органный</vt:lpstr>
      <vt:lpstr>организменный</vt:lpstr>
      <vt:lpstr>Популяционно-видовой</vt:lpstr>
      <vt:lpstr>биогеоценотический</vt:lpstr>
      <vt:lpstr>биосферный</vt:lpstr>
      <vt:lpstr>ноосферный</vt:lpstr>
      <vt:lpstr>Домашнее задание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Биология-наука о жизни</dc:title>
  <dc:creator>user</dc:creator>
  <cp:lastModifiedBy>Admin</cp:lastModifiedBy>
  <cp:revision>10</cp:revision>
  <dcterms:created xsi:type="dcterms:W3CDTF">2013-09-03T17:27:16Z</dcterms:created>
  <dcterms:modified xsi:type="dcterms:W3CDTF">2016-04-07T08:34:53Z</dcterms:modified>
</cp:coreProperties>
</file>