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3" r:id="rId2"/>
  </p:sldMasterIdLst>
  <p:notesMasterIdLst>
    <p:notesMasterId r:id="rId22"/>
  </p:notesMasterIdLst>
  <p:sldIdLst>
    <p:sldId id="257" r:id="rId3"/>
    <p:sldId id="303" r:id="rId4"/>
    <p:sldId id="262" r:id="rId5"/>
    <p:sldId id="304" r:id="rId6"/>
    <p:sldId id="266" r:id="rId7"/>
    <p:sldId id="305" r:id="rId8"/>
    <p:sldId id="308" r:id="rId9"/>
    <p:sldId id="307" r:id="rId10"/>
    <p:sldId id="276" r:id="rId11"/>
    <p:sldId id="277" r:id="rId12"/>
    <p:sldId id="299" r:id="rId13"/>
    <p:sldId id="295" r:id="rId14"/>
    <p:sldId id="279" r:id="rId15"/>
    <p:sldId id="258" r:id="rId16"/>
    <p:sldId id="284" r:id="rId17"/>
    <p:sldId id="285" r:id="rId18"/>
    <p:sldId id="287" r:id="rId19"/>
    <p:sldId id="297" r:id="rId20"/>
    <p:sldId id="29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CC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091" autoAdjust="0"/>
    <p:restoredTop sz="94660"/>
  </p:normalViewPr>
  <p:slideViewPr>
    <p:cSldViewPr>
      <p:cViewPr>
        <p:scale>
          <a:sx n="100" d="100"/>
          <a:sy n="100" d="100"/>
        </p:scale>
        <p:origin x="-42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63F3C-944B-49D0-94D0-7D396B6DD76B}" type="doc">
      <dgm:prSet loTypeId="urn:microsoft.com/office/officeart/2005/8/layout/cycle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691F5E-0AC1-455F-9017-F2A8EA1D9DF7}">
      <dgm:prSet phldrT="[Текст]" custT="1"/>
      <dgm:spPr/>
      <dgm:t>
        <a:bodyPr/>
        <a:lstStyle/>
        <a:p>
          <a:r>
            <a:rPr lang="ru-RU" sz="1800" dirty="0" smtClean="0"/>
            <a:t>знания о природе и способах ее защиты и устойчивого развития</a:t>
          </a:r>
          <a:endParaRPr lang="ru-RU" sz="1800" b="0" i="0" dirty="0"/>
        </a:p>
      </dgm:t>
    </dgm:pt>
    <dgm:pt modelId="{ECFFD19E-1299-418C-ADE9-159F6D2CF7F4}" type="parTrans" cxnId="{A3B73C6B-4838-47D5-BFAE-CC9618E1E461}">
      <dgm:prSet/>
      <dgm:spPr/>
      <dgm:t>
        <a:bodyPr/>
        <a:lstStyle/>
        <a:p>
          <a:endParaRPr lang="ru-RU"/>
        </a:p>
      </dgm:t>
    </dgm:pt>
    <dgm:pt modelId="{9D2D2F4F-7DE8-48C5-82D0-4279FC6648A2}" type="sibTrans" cxnId="{A3B73C6B-4838-47D5-BFAE-CC9618E1E461}">
      <dgm:prSet/>
      <dgm:spPr/>
      <dgm:t>
        <a:bodyPr/>
        <a:lstStyle/>
        <a:p>
          <a:endParaRPr lang="ru-RU"/>
        </a:p>
      </dgm:t>
    </dgm:pt>
    <dgm:pt modelId="{F8149645-0882-41F7-A922-45CF94A25B91}">
      <dgm:prSet phldrT="[Текст]" custT="1"/>
      <dgm:spPr/>
      <dgm:t>
        <a:bodyPr/>
        <a:lstStyle/>
        <a:p>
          <a:r>
            <a:rPr lang="ru-RU" sz="1800" dirty="0" smtClean="0"/>
            <a:t>гармоничность сосуществования человеческого общества и окружающей природной среды</a:t>
          </a:r>
          <a:endParaRPr lang="ru-RU" sz="1800" dirty="0"/>
        </a:p>
      </dgm:t>
    </dgm:pt>
    <dgm:pt modelId="{3E7C7448-B9A9-4A64-9B61-78F938C52DDA}" type="parTrans" cxnId="{D445FC6E-CA7F-4C1F-AF57-94340651B650}">
      <dgm:prSet/>
      <dgm:spPr/>
      <dgm:t>
        <a:bodyPr/>
        <a:lstStyle/>
        <a:p>
          <a:endParaRPr lang="ru-RU"/>
        </a:p>
      </dgm:t>
    </dgm:pt>
    <dgm:pt modelId="{F73660D7-509F-4F88-975D-23EC7893E87A}" type="sibTrans" cxnId="{D445FC6E-CA7F-4C1F-AF57-94340651B650}">
      <dgm:prSet/>
      <dgm:spPr/>
      <dgm:t>
        <a:bodyPr/>
        <a:lstStyle/>
        <a:p>
          <a:endParaRPr lang="ru-RU"/>
        </a:p>
      </dgm:t>
    </dgm:pt>
    <dgm:pt modelId="{EEE0875C-F569-4AF1-9902-2EB5894AFC40}">
      <dgm:prSet phldrT="[Текст]" custT="1"/>
      <dgm:spPr/>
      <dgm:t>
        <a:bodyPr/>
        <a:lstStyle/>
        <a:p>
          <a:r>
            <a:rPr lang="ru-RU" sz="1800" dirty="0" smtClean="0"/>
            <a:t>нравственные и эстетические чувства по отношению к природе</a:t>
          </a:r>
          <a:endParaRPr lang="ru-RU" sz="1800" dirty="0"/>
        </a:p>
      </dgm:t>
    </dgm:pt>
    <dgm:pt modelId="{B60406F7-F255-411D-8A95-7EAFC4040DCF}" type="parTrans" cxnId="{5E5403B0-631E-48AC-A595-E0BF6F3FE6D8}">
      <dgm:prSet/>
      <dgm:spPr/>
      <dgm:t>
        <a:bodyPr/>
        <a:lstStyle/>
        <a:p>
          <a:endParaRPr lang="ru-RU"/>
        </a:p>
      </dgm:t>
    </dgm:pt>
    <dgm:pt modelId="{3DC22038-835D-4C3B-8A9C-4CBCE1844DDA}" type="sibTrans" cxnId="{5E5403B0-631E-48AC-A595-E0BF6F3FE6D8}">
      <dgm:prSet/>
      <dgm:spPr/>
      <dgm:t>
        <a:bodyPr/>
        <a:lstStyle/>
        <a:p>
          <a:endParaRPr lang="ru-RU"/>
        </a:p>
      </dgm:t>
    </dgm:pt>
    <dgm:pt modelId="{FF65F002-9F6E-4606-88CD-57C0D045EB56}">
      <dgm:prSet phldrT="[Текст]" custT="1"/>
      <dgm:spPr/>
      <dgm:t>
        <a:bodyPr/>
        <a:lstStyle/>
        <a:p>
          <a:r>
            <a:rPr lang="ru-RU" sz="1800" dirty="0" smtClean="0"/>
            <a:t>экологически грамотная деятельность в природной среде</a:t>
          </a:r>
          <a:endParaRPr lang="ru-RU" sz="1800" dirty="0"/>
        </a:p>
      </dgm:t>
    </dgm:pt>
    <dgm:pt modelId="{30D78EBF-59D8-4AD9-8E0E-5AEC7202D766}" type="parTrans" cxnId="{37993F7C-95C5-4AD3-A90A-8B32CBA3899B}">
      <dgm:prSet/>
      <dgm:spPr/>
      <dgm:t>
        <a:bodyPr/>
        <a:lstStyle/>
        <a:p>
          <a:endParaRPr lang="ru-RU"/>
        </a:p>
      </dgm:t>
    </dgm:pt>
    <dgm:pt modelId="{48E524E2-804F-41BB-A666-22F4AAF2BBE8}" type="sibTrans" cxnId="{37993F7C-95C5-4AD3-A90A-8B32CBA3899B}">
      <dgm:prSet/>
      <dgm:spPr/>
      <dgm:t>
        <a:bodyPr/>
        <a:lstStyle/>
        <a:p>
          <a:endParaRPr lang="ru-RU"/>
        </a:p>
      </dgm:t>
    </dgm:pt>
    <dgm:pt modelId="{CA11D390-3C98-4F7D-9D4F-C88DB822FE5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знания о последствиях негативного воздействия вредных привычек на здоровье людей</a:t>
          </a:r>
          <a:endParaRPr lang="ru-RU" sz="1800" dirty="0"/>
        </a:p>
      </dgm:t>
    </dgm:pt>
    <dgm:pt modelId="{BE1BBD37-1F32-4BDE-91C8-25899502E5F9}" type="parTrans" cxnId="{274F7139-B34F-42E0-A5C9-875BF812A4FD}">
      <dgm:prSet/>
      <dgm:spPr/>
      <dgm:t>
        <a:bodyPr/>
        <a:lstStyle/>
        <a:p>
          <a:endParaRPr lang="ru-RU"/>
        </a:p>
      </dgm:t>
    </dgm:pt>
    <dgm:pt modelId="{326135EE-24EE-4420-B88B-CE0F35C80E67}" type="sibTrans" cxnId="{274F7139-B34F-42E0-A5C9-875BF812A4FD}">
      <dgm:prSet/>
      <dgm:spPr/>
      <dgm:t>
        <a:bodyPr/>
        <a:lstStyle/>
        <a:p>
          <a:endParaRPr lang="ru-RU"/>
        </a:p>
      </dgm:t>
    </dgm:pt>
    <dgm:pt modelId="{70E029F4-D9C6-4B09-A5A8-75B2133760F8}" type="pres">
      <dgm:prSet presAssocID="{69163F3C-944B-49D0-94D0-7D396B6DD7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67451-0CF8-4553-B7CE-EAEB99A9457E}" type="pres">
      <dgm:prSet presAssocID="{6E691F5E-0AC1-455F-9017-F2A8EA1D9DF7}" presName="node" presStyleLbl="node1" presStyleIdx="0" presStyleCnt="5" custScaleX="114690" custScaleY="11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22AE3-1BB3-4C9F-B2A7-9D17193B9A9A}" type="pres">
      <dgm:prSet presAssocID="{6E691F5E-0AC1-455F-9017-F2A8EA1D9DF7}" presName="spNode" presStyleCnt="0"/>
      <dgm:spPr/>
    </dgm:pt>
    <dgm:pt modelId="{8752C793-494D-4F78-97B6-5A66A4D61041}" type="pres">
      <dgm:prSet presAssocID="{9D2D2F4F-7DE8-48C5-82D0-4279FC6648A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C353EC7-A10D-4BD2-9304-93DCABC53A91}" type="pres">
      <dgm:prSet presAssocID="{F8149645-0882-41F7-A922-45CF94A25B91}" presName="node" presStyleLbl="node1" presStyleIdx="1" presStyleCnt="5" custScaleX="117122" custScaleY="138587" custRadScaleRad="109206" custRadScaleInc="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11168-AEA8-4D07-8480-772DF7E0A72B}" type="pres">
      <dgm:prSet presAssocID="{F8149645-0882-41F7-A922-45CF94A25B91}" presName="spNode" presStyleCnt="0"/>
      <dgm:spPr/>
    </dgm:pt>
    <dgm:pt modelId="{94D69489-C28E-4EC2-A306-54C972382C06}" type="pres">
      <dgm:prSet presAssocID="{F73660D7-509F-4F88-975D-23EC7893E87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8E98EB2-7750-4AB3-88B5-4CF60A5FAD4D}" type="pres">
      <dgm:prSet presAssocID="{EEE0875C-F569-4AF1-9902-2EB5894AFC40}" presName="node" presStyleLbl="node1" presStyleIdx="2" presStyleCnt="5" custScaleX="129868" custScaleY="89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51D62-5023-45A4-B4E7-E6E3269C6E45}" type="pres">
      <dgm:prSet presAssocID="{EEE0875C-F569-4AF1-9902-2EB5894AFC40}" presName="spNode" presStyleCnt="0"/>
      <dgm:spPr/>
    </dgm:pt>
    <dgm:pt modelId="{225D3E7C-6791-4114-BEF5-1522D6CC10B7}" type="pres">
      <dgm:prSet presAssocID="{3DC22038-835D-4C3B-8A9C-4CBCE1844DD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3A6C1BA-98E0-4BE7-955F-E05149C615C3}" type="pres">
      <dgm:prSet presAssocID="{FF65F002-9F6E-4606-88CD-57C0D045EB56}" presName="node" presStyleLbl="node1" presStyleIdx="3" presStyleCnt="5" custScaleX="133953" custScaleY="89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C0F94-50B5-41CD-9478-01DA51196087}" type="pres">
      <dgm:prSet presAssocID="{FF65F002-9F6E-4606-88CD-57C0D045EB56}" presName="spNode" presStyleCnt="0"/>
      <dgm:spPr/>
    </dgm:pt>
    <dgm:pt modelId="{503E3F90-872B-4C5B-8E39-45FD5503D66B}" type="pres">
      <dgm:prSet presAssocID="{48E524E2-804F-41BB-A666-22F4AAF2BBE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8AEF4E3-6529-4B2C-99A3-009B27CEF35E}" type="pres">
      <dgm:prSet presAssocID="{CA11D390-3C98-4F7D-9D4F-C88DB822FE5D}" presName="node" presStyleLbl="node1" presStyleIdx="4" presStyleCnt="5" custScaleX="114814" custScaleY="133927" custRadScaleRad="109702" custRadScaleInc="-9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74694-AFD1-40B0-A77D-CD0033E6AFF6}" type="pres">
      <dgm:prSet presAssocID="{CA11D390-3C98-4F7D-9D4F-C88DB822FE5D}" presName="spNode" presStyleCnt="0"/>
      <dgm:spPr/>
    </dgm:pt>
    <dgm:pt modelId="{9A959669-DC55-41BD-9F9B-337BCD019232}" type="pres">
      <dgm:prSet presAssocID="{326135EE-24EE-4420-B88B-CE0F35C80E6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37993F7C-95C5-4AD3-A90A-8B32CBA3899B}" srcId="{69163F3C-944B-49D0-94D0-7D396B6DD76B}" destId="{FF65F002-9F6E-4606-88CD-57C0D045EB56}" srcOrd="3" destOrd="0" parTransId="{30D78EBF-59D8-4AD9-8E0E-5AEC7202D766}" sibTransId="{48E524E2-804F-41BB-A666-22F4AAF2BBE8}"/>
    <dgm:cxn modelId="{BB4D3893-8E82-4A9B-9EB5-BEBD72920877}" type="presOf" srcId="{CA11D390-3C98-4F7D-9D4F-C88DB822FE5D}" destId="{F8AEF4E3-6529-4B2C-99A3-009B27CEF35E}" srcOrd="0" destOrd="0" presId="urn:microsoft.com/office/officeart/2005/8/layout/cycle6"/>
    <dgm:cxn modelId="{D445FC6E-CA7F-4C1F-AF57-94340651B650}" srcId="{69163F3C-944B-49D0-94D0-7D396B6DD76B}" destId="{F8149645-0882-41F7-A922-45CF94A25B91}" srcOrd="1" destOrd="0" parTransId="{3E7C7448-B9A9-4A64-9B61-78F938C52DDA}" sibTransId="{F73660D7-509F-4F88-975D-23EC7893E87A}"/>
    <dgm:cxn modelId="{A3B73C6B-4838-47D5-BFAE-CC9618E1E461}" srcId="{69163F3C-944B-49D0-94D0-7D396B6DD76B}" destId="{6E691F5E-0AC1-455F-9017-F2A8EA1D9DF7}" srcOrd="0" destOrd="0" parTransId="{ECFFD19E-1299-418C-ADE9-159F6D2CF7F4}" sibTransId="{9D2D2F4F-7DE8-48C5-82D0-4279FC6648A2}"/>
    <dgm:cxn modelId="{499EBD34-F6DB-4CC4-9B37-DCA275B67210}" type="presOf" srcId="{326135EE-24EE-4420-B88B-CE0F35C80E67}" destId="{9A959669-DC55-41BD-9F9B-337BCD019232}" srcOrd="0" destOrd="0" presId="urn:microsoft.com/office/officeart/2005/8/layout/cycle6"/>
    <dgm:cxn modelId="{EE40A8AF-145D-4D77-98E3-F0E571BD1069}" type="presOf" srcId="{6E691F5E-0AC1-455F-9017-F2A8EA1D9DF7}" destId="{36F67451-0CF8-4553-B7CE-EAEB99A9457E}" srcOrd="0" destOrd="0" presId="urn:microsoft.com/office/officeart/2005/8/layout/cycle6"/>
    <dgm:cxn modelId="{3A508E53-7830-48BD-A50B-F84FB3FB8DB8}" type="presOf" srcId="{EEE0875C-F569-4AF1-9902-2EB5894AFC40}" destId="{28E98EB2-7750-4AB3-88B5-4CF60A5FAD4D}" srcOrd="0" destOrd="0" presId="urn:microsoft.com/office/officeart/2005/8/layout/cycle6"/>
    <dgm:cxn modelId="{89B24BE6-1559-4625-86F1-C713577D4A43}" type="presOf" srcId="{FF65F002-9F6E-4606-88CD-57C0D045EB56}" destId="{C3A6C1BA-98E0-4BE7-955F-E05149C615C3}" srcOrd="0" destOrd="0" presId="urn:microsoft.com/office/officeart/2005/8/layout/cycle6"/>
    <dgm:cxn modelId="{08086BC5-A0A1-4171-B287-0E7F2097B160}" type="presOf" srcId="{F8149645-0882-41F7-A922-45CF94A25B91}" destId="{9C353EC7-A10D-4BD2-9304-93DCABC53A91}" srcOrd="0" destOrd="0" presId="urn:microsoft.com/office/officeart/2005/8/layout/cycle6"/>
    <dgm:cxn modelId="{AEDF40A9-59BF-4171-91B0-9E01FA08A878}" type="presOf" srcId="{3DC22038-835D-4C3B-8A9C-4CBCE1844DDA}" destId="{225D3E7C-6791-4114-BEF5-1522D6CC10B7}" srcOrd="0" destOrd="0" presId="urn:microsoft.com/office/officeart/2005/8/layout/cycle6"/>
    <dgm:cxn modelId="{5E5403B0-631E-48AC-A595-E0BF6F3FE6D8}" srcId="{69163F3C-944B-49D0-94D0-7D396B6DD76B}" destId="{EEE0875C-F569-4AF1-9902-2EB5894AFC40}" srcOrd="2" destOrd="0" parTransId="{B60406F7-F255-411D-8A95-7EAFC4040DCF}" sibTransId="{3DC22038-835D-4C3B-8A9C-4CBCE1844DDA}"/>
    <dgm:cxn modelId="{733CB83E-D7E8-41BD-86D3-D711982A54F4}" type="presOf" srcId="{48E524E2-804F-41BB-A666-22F4AAF2BBE8}" destId="{503E3F90-872B-4C5B-8E39-45FD5503D66B}" srcOrd="0" destOrd="0" presId="urn:microsoft.com/office/officeart/2005/8/layout/cycle6"/>
    <dgm:cxn modelId="{D038C696-D6D1-43A7-9AAF-CCD0A5049BCD}" type="presOf" srcId="{F73660D7-509F-4F88-975D-23EC7893E87A}" destId="{94D69489-C28E-4EC2-A306-54C972382C06}" srcOrd="0" destOrd="0" presId="urn:microsoft.com/office/officeart/2005/8/layout/cycle6"/>
    <dgm:cxn modelId="{512DDFA3-6AA3-46A4-9DA3-E29DF7DBFB53}" type="presOf" srcId="{69163F3C-944B-49D0-94D0-7D396B6DD76B}" destId="{70E029F4-D9C6-4B09-A5A8-75B2133760F8}" srcOrd="0" destOrd="0" presId="urn:microsoft.com/office/officeart/2005/8/layout/cycle6"/>
    <dgm:cxn modelId="{274F7139-B34F-42E0-A5C9-875BF812A4FD}" srcId="{69163F3C-944B-49D0-94D0-7D396B6DD76B}" destId="{CA11D390-3C98-4F7D-9D4F-C88DB822FE5D}" srcOrd="4" destOrd="0" parTransId="{BE1BBD37-1F32-4BDE-91C8-25899502E5F9}" sibTransId="{326135EE-24EE-4420-B88B-CE0F35C80E67}"/>
    <dgm:cxn modelId="{F9DF43BB-A7FD-4CD1-8259-D2E80DC1443F}" type="presOf" srcId="{9D2D2F4F-7DE8-48C5-82D0-4279FC6648A2}" destId="{8752C793-494D-4F78-97B6-5A66A4D61041}" srcOrd="0" destOrd="0" presId="urn:microsoft.com/office/officeart/2005/8/layout/cycle6"/>
    <dgm:cxn modelId="{83152C4F-3DB6-47F5-80A8-21A92E33403F}" type="presParOf" srcId="{70E029F4-D9C6-4B09-A5A8-75B2133760F8}" destId="{36F67451-0CF8-4553-B7CE-EAEB99A9457E}" srcOrd="0" destOrd="0" presId="urn:microsoft.com/office/officeart/2005/8/layout/cycle6"/>
    <dgm:cxn modelId="{32D66680-738B-46F6-9186-B17259BFCD7E}" type="presParOf" srcId="{70E029F4-D9C6-4B09-A5A8-75B2133760F8}" destId="{63122AE3-1BB3-4C9F-B2A7-9D17193B9A9A}" srcOrd="1" destOrd="0" presId="urn:microsoft.com/office/officeart/2005/8/layout/cycle6"/>
    <dgm:cxn modelId="{14EE042A-D73C-45F8-81A0-76F45E7169E6}" type="presParOf" srcId="{70E029F4-D9C6-4B09-A5A8-75B2133760F8}" destId="{8752C793-494D-4F78-97B6-5A66A4D61041}" srcOrd="2" destOrd="0" presId="urn:microsoft.com/office/officeart/2005/8/layout/cycle6"/>
    <dgm:cxn modelId="{7CA9B2FC-6DBA-4560-98EA-34AF33AB2EB1}" type="presParOf" srcId="{70E029F4-D9C6-4B09-A5A8-75B2133760F8}" destId="{9C353EC7-A10D-4BD2-9304-93DCABC53A91}" srcOrd="3" destOrd="0" presId="urn:microsoft.com/office/officeart/2005/8/layout/cycle6"/>
    <dgm:cxn modelId="{869EB508-F9F9-419E-B4BA-3C930F1B90DA}" type="presParOf" srcId="{70E029F4-D9C6-4B09-A5A8-75B2133760F8}" destId="{1E011168-AEA8-4D07-8480-772DF7E0A72B}" srcOrd="4" destOrd="0" presId="urn:microsoft.com/office/officeart/2005/8/layout/cycle6"/>
    <dgm:cxn modelId="{AD106CA5-FC03-4CCB-A243-6711AC46FCBA}" type="presParOf" srcId="{70E029F4-D9C6-4B09-A5A8-75B2133760F8}" destId="{94D69489-C28E-4EC2-A306-54C972382C06}" srcOrd="5" destOrd="0" presId="urn:microsoft.com/office/officeart/2005/8/layout/cycle6"/>
    <dgm:cxn modelId="{1BA195DE-245F-437E-89F5-46339B4E8847}" type="presParOf" srcId="{70E029F4-D9C6-4B09-A5A8-75B2133760F8}" destId="{28E98EB2-7750-4AB3-88B5-4CF60A5FAD4D}" srcOrd="6" destOrd="0" presId="urn:microsoft.com/office/officeart/2005/8/layout/cycle6"/>
    <dgm:cxn modelId="{8D3FA226-E1F6-4C73-9A20-5F3973644852}" type="presParOf" srcId="{70E029F4-D9C6-4B09-A5A8-75B2133760F8}" destId="{CC351D62-5023-45A4-B4E7-E6E3269C6E45}" srcOrd="7" destOrd="0" presId="urn:microsoft.com/office/officeart/2005/8/layout/cycle6"/>
    <dgm:cxn modelId="{5D79D618-9D5F-4623-9A7F-B2BF341ECE2E}" type="presParOf" srcId="{70E029F4-D9C6-4B09-A5A8-75B2133760F8}" destId="{225D3E7C-6791-4114-BEF5-1522D6CC10B7}" srcOrd="8" destOrd="0" presId="urn:microsoft.com/office/officeart/2005/8/layout/cycle6"/>
    <dgm:cxn modelId="{01CC77B9-2087-4A34-AA37-7BC16F0FA59B}" type="presParOf" srcId="{70E029F4-D9C6-4B09-A5A8-75B2133760F8}" destId="{C3A6C1BA-98E0-4BE7-955F-E05149C615C3}" srcOrd="9" destOrd="0" presId="urn:microsoft.com/office/officeart/2005/8/layout/cycle6"/>
    <dgm:cxn modelId="{D941AD7E-6C4F-47CD-B497-84C180B89FFE}" type="presParOf" srcId="{70E029F4-D9C6-4B09-A5A8-75B2133760F8}" destId="{282C0F94-50B5-41CD-9478-01DA51196087}" srcOrd="10" destOrd="0" presId="urn:microsoft.com/office/officeart/2005/8/layout/cycle6"/>
    <dgm:cxn modelId="{DF83E669-A08E-4B79-8C82-AC0CCFE0EBD9}" type="presParOf" srcId="{70E029F4-D9C6-4B09-A5A8-75B2133760F8}" destId="{503E3F90-872B-4C5B-8E39-45FD5503D66B}" srcOrd="11" destOrd="0" presId="urn:microsoft.com/office/officeart/2005/8/layout/cycle6"/>
    <dgm:cxn modelId="{6A722096-3E50-48CC-ACB7-8AA2F9AE61BC}" type="presParOf" srcId="{70E029F4-D9C6-4B09-A5A8-75B2133760F8}" destId="{F8AEF4E3-6529-4B2C-99A3-009B27CEF35E}" srcOrd="12" destOrd="0" presId="urn:microsoft.com/office/officeart/2005/8/layout/cycle6"/>
    <dgm:cxn modelId="{66DCDA77-825A-45CE-879B-DE2AA206E26F}" type="presParOf" srcId="{70E029F4-D9C6-4B09-A5A8-75B2133760F8}" destId="{B4674694-AFD1-40B0-A77D-CD0033E6AFF6}" srcOrd="13" destOrd="0" presId="urn:microsoft.com/office/officeart/2005/8/layout/cycle6"/>
    <dgm:cxn modelId="{79F39735-8515-40BC-BE5A-C65DD91CA689}" type="presParOf" srcId="{70E029F4-D9C6-4B09-A5A8-75B2133760F8}" destId="{9A959669-DC55-41BD-9F9B-337BCD019232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5716F-2D68-4A6B-B542-76442529FE71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B9F83EF-2486-4EE7-A04E-7DD34162FA0F}">
      <dgm:prSet phldrT="[Текст]" custT="1"/>
      <dgm:spPr/>
      <dgm:t>
        <a:bodyPr/>
        <a:lstStyle/>
        <a:p>
          <a:r>
            <a:rPr lang="ru-RU" sz="1600" b="1" dirty="0" smtClean="0"/>
            <a:t>Экологические убеждения, ценности, </a:t>
          </a:r>
        </a:p>
        <a:p>
          <a:r>
            <a:rPr lang="ru-RU" sz="1600" b="1" dirty="0" smtClean="0"/>
            <a:t>ответственность,</a:t>
          </a:r>
          <a:br>
            <a:rPr lang="ru-RU" sz="1600" b="1" dirty="0" smtClean="0"/>
          </a:br>
          <a:r>
            <a:rPr lang="ru-RU" sz="1600" b="1" dirty="0" smtClean="0"/>
            <a:t>нравственное отношение к природному миру, любовь к природе  (экологическая сознательность)</a:t>
          </a:r>
          <a:endParaRPr lang="ru-RU" sz="1600" dirty="0"/>
        </a:p>
      </dgm:t>
    </dgm:pt>
    <dgm:pt modelId="{2CFE19BE-5000-42C6-B9D4-A28AB6CDCC96}" type="parTrans" cxnId="{A662F0D9-E2DC-4808-8D1D-592EE1226EB2}">
      <dgm:prSet/>
      <dgm:spPr/>
      <dgm:t>
        <a:bodyPr/>
        <a:lstStyle/>
        <a:p>
          <a:endParaRPr lang="ru-RU"/>
        </a:p>
      </dgm:t>
    </dgm:pt>
    <dgm:pt modelId="{C4809D9F-5121-4E79-BFA2-0BDD68DFD924}" type="sibTrans" cxnId="{A662F0D9-E2DC-4808-8D1D-592EE1226EB2}">
      <dgm:prSet/>
      <dgm:spPr/>
      <dgm:t>
        <a:bodyPr/>
        <a:lstStyle/>
        <a:p>
          <a:endParaRPr lang="ru-RU"/>
        </a:p>
      </dgm:t>
    </dgm:pt>
    <dgm:pt modelId="{3BF7EBED-22A3-43CA-86F9-BE7FC9043E10}">
      <dgm:prSet phldrT="[Текст]"/>
      <dgm:spPr/>
      <dgm:t>
        <a:bodyPr/>
        <a:lstStyle/>
        <a:p>
          <a:r>
            <a:rPr lang="ru-RU" b="1" dirty="0" smtClean="0"/>
            <a:t>Экологические поступки, поведение, </a:t>
          </a:r>
          <a:br>
            <a:rPr lang="ru-RU" b="1" dirty="0" smtClean="0"/>
          </a:br>
          <a:r>
            <a:rPr lang="ru-RU" b="1" dirty="0" smtClean="0"/>
            <a:t>участие в экологических мероприятиях</a:t>
          </a:r>
          <a:br>
            <a:rPr lang="ru-RU" b="1" dirty="0" smtClean="0"/>
          </a:br>
          <a:r>
            <a:rPr lang="ru-RU" b="1" dirty="0" smtClean="0"/>
            <a:t>(экологическая деятельность)</a:t>
          </a:r>
          <a:endParaRPr lang="ru-RU" dirty="0"/>
        </a:p>
      </dgm:t>
    </dgm:pt>
    <dgm:pt modelId="{2B38B63D-1DAB-416F-85DA-BBCBBC95D49E}" type="parTrans" cxnId="{492F8AE9-A201-4BA7-B337-962311447B8F}">
      <dgm:prSet/>
      <dgm:spPr/>
      <dgm:t>
        <a:bodyPr/>
        <a:lstStyle/>
        <a:p>
          <a:endParaRPr lang="ru-RU"/>
        </a:p>
      </dgm:t>
    </dgm:pt>
    <dgm:pt modelId="{68D8FB07-951B-4F4A-88A3-6A66841F7F21}" type="sibTrans" cxnId="{492F8AE9-A201-4BA7-B337-962311447B8F}">
      <dgm:prSet/>
      <dgm:spPr/>
      <dgm:t>
        <a:bodyPr/>
        <a:lstStyle/>
        <a:p>
          <a:endParaRPr lang="ru-RU"/>
        </a:p>
      </dgm:t>
    </dgm:pt>
    <dgm:pt modelId="{7F227C34-1D78-4920-A866-AAF83A922D7E}">
      <dgm:prSet phldrT="[Текст]" custT="1"/>
      <dgm:spPr/>
      <dgm:t>
        <a:bodyPr/>
        <a:lstStyle/>
        <a:p>
          <a:r>
            <a:rPr lang="ru-RU" sz="1600" b="1" dirty="0" smtClean="0"/>
            <a:t>Экологические знания,</a:t>
          </a:r>
          <a:br>
            <a:rPr lang="ru-RU" sz="1600" b="1" dirty="0" smtClean="0"/>
          </a:br>
          <a:r>
            <a:rPr lang="ru-RU" sz="1600" b="1" dirty="0" smtClean="0"/>
            <a:t>представления, умения, </a:t>
          </a:r>
        </a:p>
        <a:p>
          <a:r>
            <a:rPr lang="ru-RU" sz="1600" b="1" dirty="0" smtClean="0"/>
            <a:t>навыки</a:t>
          </a:r>
          <a:br>
            <a:rPr lang="ru-RU" sz="1600" b="1" dirty="0" smtClean="0"/>
          </a:br>
          <a:r>
            <a:rPr lang="ru-RU" sz="1600" b="1" dirty="0" smtClean="0"/>
            <a:t>(экологическая образованность)</a:t>
          </a:r>
          <a:endParaRPr lang="ru-RU" sz="1600" dirty="0"/>
        </a:p>
      </dgm:t>
    </dgm:pt>
    <dgm:pt modelId="{57CD50C3-0F05-4FE5-8E0E-498341A872E7}" type="parTrans" cxnId="{AFBFA1DB-6904-4249-9662-8E44B626EAA3}">
      <dgm:prSet/>
      <dgm:spPr/>
      <dgm:t>
        <a:bodyPr/>
        <a:lstStyle/>
        <a:p>
          <a:endParaRPr lang="ru-RU"/>
        </a:p>
      </dgm:t>
    </dgm:pt>
    <dgm:pt modelId="{CAD85D4F-C710-43F1-BBAC-32904FEE0551}" type="sibTrans" cxnId="{AFBFA1DB-6904-4249-9662-8E44B626EAA3}">
      <dgm:prSet/>
      <dgm:spPr/>
      <dgm:t>
        <a:bodyPr/>
        <a:lstStyle/>
        <a:p>
          <a:endParaRPr lang="ru-RU"/>
        </a:p>
      </dgm:t>
    </dgm:pt>
    <dgm:pt modelId="{F21F59C4-2C87-48D4-91E9-A1476D192FE3}" type="pres">
      <dgm:prSet presAssocID="{DF65716F-2D68-4A6B-B542-76442529FE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88BD3-512F-4B37-BF42-8B50559B41B7}" type="pres">
      <dgm:prSet presAssocID="{4B9F83EF-2486-4EE7-A04E-7DD34162FA0F}" presName="node" presStyleLbl="node1" presStyleIdx="0" presStyleCnt="3" custScaleX="124459" custScaleY="154370" custRadScaleRad="89816" custRadScaleInc="-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FE65-FA87-45DF-AC0E-8A11AA09DF8F}" type="pres">
      <dgm:prSet presAssocID="{C4809D9F-5121-4E79-BFA2-0BDD68DFD924}" presName="sibTrans" presStyleLbl="sibTrans2D1" presStyleIdx="0" presStyleCnt="3" custScaleX="137568" custLinFactNeighborX="41847" custLinFactNeighborY="-4086"/>
      <dgm:spPr/>
      <dgm:t>
        <a:bodyPr/>
        <a:lstStyle/>
        <a:p>
          <a:endParaRPr lang="ru-RU"/>
        </a:p>
      </dgm:t>
    </dgm:pt>
    <dgm:pt modelId="{46E727F0-4433-47E0-9749-034732127B9A}" type="pres">
      <dgm:prSet presAssocID="{C4809D9F-5121-4E79-BFA2-0BDD68DFD92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0278801-3743-4264-9C8F-F8C9CDF2E492}" type="pres">
      <dgm:prSet presAssocID="{3BF7EBED-22A3-43CA-86F9-BE7FC9043E10}" presName="node" presStyleLbl="node1" presStyleIdx="1" presStyleCnt="3" custScaleX="115236" custScaleY="123376" custRadScaleRad="100848" custRadScaleInc="-10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EAC30-2CAE-4452-A04A-DCB209F81898}" type="pres">
      <dgm:prSet presAssocID="{68D8FB07-951B-4F4A-88A3-6A66841F7F21}" presName="sibTrans" presStyleLbl="sibTrans2D1" presStyleIdx="1" presStyleCnt="3" custScaleX="114164"/>
      <dgm:spPr/>
      <dgm:t>
        <a:bodyPr/>
        <a:lstStyle/>
        <a:p>
          <a:endParaRPr lang="ru-RU"/>
        </a:p>
      </dgm:t>
    </dgm:pt>
    <dgm:pt modelId="{621796F6-1FA0-4BA0-856A-35D15EA72BD1}" type="pres">
      <dgm:prSet presAssocID="{68D8FB07-951B-4F4A-88A3-6A66841F7F2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523B7AF-202D-4DC3-B83D-A53F7DD91B3A}" type="pres">
      <dgm:prSet presAssocID="{7F227C34-1D78-4920-A866-AAF83A922D7E}" presName="node" presStyleLbl="node1" presStyleIdx="2" presStyleCnt="3" custScaleX="114675" custScaleY="127184" custRadScaleRad="95390" custRadScaleInc="10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036AE-86A4-476E-B6F7-379DF4FDDADE}" type="pres">
      <dgm:prSet presAssocID="{CAD85D4F-C710-43F1-BBAC-32904FEE0551}" presName="sibTrans" presStyleLbl="sibTrans2D1" presStyleIdx="2" presStyleCnt="3" custScaleX="139489" custLinFactNeighborX="-67060" custLinFactNeighborY="-2565"/>
      <dgm:spPr/>
      <dgm:t>
        <a:bodyPr/>
        <a:lstStyle/>
        <a:p>
          <a:endParaRPr lang="ru-RU"/>
        </a:p>
      </dgm:t>
    </dgm:pt>
    <dgm:pt modelId="{77BD07FA-EC13-4EB0-9C5C-5A9B4505E567}" type="pres">
      <dgm:prSet presAssocID="{CAD85D4F-C710-43F1-BBAC-32904FEE055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25C54A3-CA46-4BB3-B7C0-1B16DCAF0D35}" type="presOf" srcId="{68D8FB07-951B-4F4A-88A3-6A66841F7F21}" destId="{621796F6-1FA0-4BA0-856A-35D15EA72BD1}" srcOrd="1" destOrd="0" presId="urn:microsoft.com/office/officeart/2005/8/layout/cycle7"/>
    <dgm:cxn modelId="{DCF06A8A-EB38-4F4F-BA47-4A14E98FC37F}" type="presOf" srcId="{DF65716F-2D68-4A6B-B542-76442529FE71}" destId="{F21F59C4-2C87-48D4-91E9-A1476D192FE3}" srcOrd="0" destOrd="0" presId="urn:microsoft.com/office/officeart/2005/8/layout/cycle7"/>
    <dgm:cxn modelId="{6F43AF0F-A205-4746-A673-0993E6E43EC5}" type="presOf" srcId="{CAD85D4F-C710-43F1-BBAC-32904FEE0551}" destId="{19C036AE-86A4-476E-B6F7-379DF4FDDADE}" srcOrd="0" destOrd="0" presId="urn:microsoft.com/office/officeart/2005/8/layout/cycle7"/>
    <dgm:cxn modelId="{50A21B37-C4C4-44BA-AFED-1B747F8B6F73}" type="presOf" srcId="{C4809D9F-5121-4E79-BFA2-0BDD68DFD924}" destId="{46E727F0-4433-47E0-9749-034732127B9A}" srcOrd="1" destOrd="0" presId="urn:microsoft.com/office/officeart/2005/8/layout/cycle7"/>
    <dgm:cxn modelId="{492F8AE9-A201-4BA7-B337-962311447B8F}" srcId="{DF65716F-2D68-4A6B-B542-76442529FE71}" destId="{3BF7EBED-22A3-43CA-86F9-BE7FC9043E10}" srcOrd="1" destOrd="0" parTransId="{2B38B63D-1DAB-416F-85DA-BBCBBC95D49E}" sibTransId="{68D8FB07-951B-4F4A-88A3-6A66841F7F21}"/>
    <dgm:cxn modelId="{DEC15294-CBC7-4CC4-91D0-00309C7D25F8}" type="presOf" srcId="{3BF7EBED-22A3-43CA-86F9-BE7FC9043E10}" destId="{30278801-3743-4264-9C8F-F8C9CDF2E492}" srcOrd="0" destOrd="0" presId="urn:microsoft.com/office/officeart/2005/8/layout/cycle7"/>
    <dgm:cxn modelId="{AFFF8F38-04F4-4449-9D23-50B538E652FE}" type="presOf" srcId="{4B9F83EF-2486-4EE7-A04E-7DD34162FA0F}" destId="{44288BD3-512F-4B37-BF42-8B50559B41B7}" srcOrd="0" destOrd="0" presId="urn:microsoft.com/office/officeart/2005/8/layout/cycle7"/>
    <dgm:cxn modelId="{AFBFA1DB-6904-4249-9662-8E44B626EAA3}" srcId="{DF65716F-2D68-4A6B-B542-76442529FE71}" destId="{7F227C34-1D78-4920-A866-AAF83A922D7E}" srcOrd="2" destOrd="0" parTransId="{57CD50C3-0F05-4FE5-8E0E-498341A872E7}" sibTransId="{CAD85D4F-C710-43F1-BBAC-32904FEE0551}"/>
    <dgm:cxn modelId="{8FEAAD6C-8369-4CD2-9B26-299BEAACC44E}" type="presOf" srcId="{68D8FB07-951B-4F4A-88A3-6A66841F7F21}" destId="{F23EAC30-2CAE-4452-A04A-DCB209F81898}" srcOrd="0" destOrd="0" presId="urn:microsoft.com/office/officeart/2005/8/layout/cycle7"/>
    <dgm:cxn modelId="{7FD52917-EF91-44F4-A2E4-5C22FFF5D20B}" type="presOf" srcId="{7F227C34-1D78-4920-A866-AAF83A922D7E}" destId="{A523B7AF-202D-4DC3-B83D-A53F7DD91B3A}" srcOrd="0" destOrd="0" presId="urn:microsoft.com/office/officeart/2005/8/layout/cycle7"/>
    <dgm:cxn modelId="{1209AE96-840C-49F9-8057-AB9D84247CB1}" type="presOf" srcId="{C4809D9F-5121-4E79-BFA2-0BDD68DFD924}" destId="{F3EFFE65-FA87-45DF-AC0E-8A11AA09DF8F}" srcOrd="0" destOrd="0" presId="urn:microsoft.com/office/officeart/2005/8/layout/cycle7"/>
    <dgm:cxn modelId="{A662F0D9-E2DC-4808-8D1D-592EE1226EB2}" srcId="{DF65716F-2D68-4A6B-B542-76442529FE71}" destId="{4B9F83EF-2486-4EE7-A04E-7DD34162FA0F}" srcOrd="0" destOrd="0" parTransId="{2CFE19BE-5000-42C6-B9D4-A28AB6CDCC96}" sibTransId="{C4809D9F-5121-4E79-BFA2-0BDD68DFD924}"/>
    <dgm:cxn modelId="{770C5EBF-D49A-46AF-AF4D-A7D000F928C7}" type="presOf" srcId="{CAD85D4F-C710-43F1-BBAC-32904FEE0551}" destId="{77BD07FA-EC13-4EB0-9C5C-5A9B4505E567}" srcOrd="1" destOrd="0" presId="urn:microsoft.com/office/officeart/2005/8/layout/cycle7"/>
    <dgm:cxn modelId="{98C24434-A6AC-47C0-A1D9-D607B163AA9E}" type="presParOf" srcId="{F21F59C4-2C87-48D4-91E9-A1476D192FE3}" destId="{44288BD3-512F-4B37-BF42-8B50559B41B7}" srcOrd="0" destOrd="0" presId="urn:microsoft.com/office/officeart/2005/8/layout/cycle7"/>
    <dgm:cxn modelId="{C89EC4D6-BB13-4F0F-8834-199A4EA75F16}" type="presParOf" srcId="{F21F59C4-2C87-48D4-91E9-A1476D192FE3}" destId="{F3EFFE65-FA87-45DF-AC0E-8A11AA09DF8F}" srcOrd="1" destOrd="0" presId="urn:microsoft.com/office/officeart/2005/8/layout/cycle7"/>
    <dgm:cxn modelId="{C228931C-0B32-456C-A4E0-D687B0D38075}" type="presParOf" srcId="{F3EFFE65-FA87-45DF-AC0E-8A11AA09DF8F}" destId="{46E727F0-4433-47E0-9749-034732127B9A}" srcOrd="0" destOrd="0" presId="urn:microsoft.com/office/officeart/2005/8/layout/cycle7"/>
    <dgm:cxn modelId="{A46C4BCE-56A0-46D1-915F-B70714610135}" type="presParOf" srcId="{F21F59C4-2C87-48D4-91E9-A1476D192FE3}" destId="{30278801-3743-4264-9C8F-F8C9CDF2E492}" srcOrd="2" destOrd="0" presId="urn:microsoft.com/office/officeart/2005/8/layout/cycle7"/>
    <dgm:cxn modelId="{6EC722F8-C556-4ECE-BC5F-1AE72DC5ABBB}" type="presParOf" srcId="{F21F59C4-2C87-48D4-91E9-A1476D192FE3}" destId="{F23EAC30-2CAE-4452-A04A-DCB209F81898}" srcOrd="3" destOrd="0" presId="urn:microsoft.com/office/officeart/2005/8/layout/cycle7"/>
    <dgm:cxn modelId="{5AE4FE86-06B0-4D2E-9121-AA869723C681}" type="presParOf" srcId="{F23EAC30-2CAE-4452-A04A-DCB209F81898}" destId="{621796F6-1FA0-4BA0-856A-35D15EA72BD1}" srcOrd="0" destOrd="0" presId="urn:microsoft.com/office/officeart/2005/8/layout/cycle7"/>
    <dgm:cxn modelId="{63AF9A0F-115B-4375-B743-0F89A8E148BD}" type="presParOf" srcId="{F21F59C4-2C87-48D4-91E9-A1476D192FE3}" destId="{A523B7AF-202D-4DC3-B83D-A53F7DD91B3A}" srcOrd="4" destOrd="0" presId="urn:microsoft.com/office/officeart/2005/8/layout/cycle7"/>
    <dgm:cxn modelId="{44399852-D5EA-4D1B-8076-B1C022EEF4FC}" type="presParOf" srcId="{F21F59C4-2C87-48D4-91E9-A1476D192FE3}" destId="{19C036AE-86A4-476E-B6F7-379DF4FDDADE}" srcOrd="5" destOrd="0" presId="urn:microsoft.com/office/officeart/2005/8/layout/cycle7"/>
    <dgm:cxn modelId="{511D3EFE-AC44-4962-A0F1-43B9B003EBD5}" type="presParOf" srcId="{19C036AE-86A4-476E-B6F7-379DF4FDDADE}" destId="{77BD07FA-EC13-4EB0-9C5C-5A9B4505E567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DC29C-F1B9-4D8B-B50F-7E0F28E47AAE}" type="doc">
      <dgm:prSet loTypeId="urn:microsoft.com/office/officeart/2005/8/layout/vList2" loCatId="list" qsTypeId="urn:microsoft.com/office/officeart/2005/8/quickstyle/3d7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7288E691-D5BC-47FF-863C-7F1E55A8ECB6}">
      <dgm:prSet phldrT="[Текст]" custT="1"/>
      <dgm:spPr/>
      <dgm:t>
        <a:bodyPr/>
        <a:lstStyle/>
        <a:p>
          <a:r>
            <a:rPr lang="ru-RU" sz="1800" b="1" dirty="0" smtClean="0"/>
            <a:t>формирование системы знаний об экологических проблемах современности и пути их разрешения; </a:t>
          </a:r>
          <a:endParaRPr lang="ru-RU" dirty="0"/>
        </a:p>
      </dgm:t>
    </dgm:pt>
    <dgm:pt modelId="{B7AF67CB-2C1A-44BE-BA43-29443F22F074}" type="parTrans" cxnId="{F9F35047-A310-4DF4-AED8-99689BCA2F43}">
      <dgm:prSet/>
      <dgm:spPr/>
      <dgm:t>
        <a:bodyPr/>
        <a:lstStyle/>
        <a:p>
          <a:endParaRPr lang="ru-RU"/>
        </a:p>
      </dgm:t>
    </dgm:pt>
    <dgm:pt modelId="{B7FB2852-C6FF-4630-AA18-B6913C5858C4}" type="sibTrans" cxnId="{F9F35047-A310-4DF4-AED8-99689BCA2F43}">
      <dgm:prSet/>
      <dgm:spPr/>
      <dgm:t>
        <a:bodyPr/>
        <a:lstStyle/>
        <a:p>
          <a:endParaRPr lang="ru-RU"/>
        </a:p>
      </dgm:t>
    </dgm:pt>
    <dgm:pt modelId="{8FB58F49-5DCD-4381-AA78-DE7DA0083FBE}">
      <dgm:prSet phldrT="[Текст]" custT="1"/>
      <dgm:spPr/>
      <dgm:t>
        <a:bodyPr/>
        <a:lstStyle/>
        <a:p>
          <a:r>
            <a:rPr lang="ru-RU" sz="1800" b="1" dirty="0" smtClean="0"/>
            <a:t>формирование мотивов, потребностей и привычек экологически целесообразного поведения и деятельности, здорового образа жизни;</a:t>
          </a:r>
          <a:endParaRPr lang="ru-RU" dirty="0"/>
        </a:p>
      </dgm:t>
    </dgm:pt>
    <dgm:pt modelId="{C071041C-C7AA-4FA1-A725-326EF1BE7FEE}" type="parTrans" cxnId="{B1049C04-B4C4-446D-8540-28772179AF4F}">
      <dgm:prSet/>
      <dgm:spPr/>
      <dgm:t>
        <a:bodyPr/>
        <a:lstStyle/>
        <a:p>
          <a:endParaRPr lang="ru-RU"/>
        </a:p>
      </dgm:t>
    </dgm:pt>
    <dgm:pt modelId="{BBC86630-5F29-4D01-A217-94FE883F2AF8}" type="sibTrans" cxnId="{B1049C04-B4C4-446D-8540-28772179AF4F}">
      <dgm:prSet/>
      <dgm:spPr/>
      <dgm:t>
        <a:bodyPr/>
        <a:lstStyle/>
        <a:p>
          <a:endParaRPr lang="ru-RU"/>
        </a:p>
      </dgm:t>
    </dgm:pt>
    <dgm:pt modelId="{9DCCE05F-C1C2-4969-9243-BAB68CBB9889}">
      <dgm:prSet phldrT="[Текст]" custT="1"/>
      <dgm:spPr/>
      <dgm:t>
        <a:bodyPr/>
        <a:lstStyle/>
        <a:p>
          <a:r>
            <a:rPr lang="ru-RU" sz="1800" b="1" dirty="0" smtClean="0"/>
            <a:t>развитие системы интеллектуальных и практических умений по изучению, оценке состояния и улучшению окружающей среды своей местности; </a:t>
          </a:r>
          <a:endParaRPr lang="ru-RU" dirty="0"/>
        </a:p>
      </dgm:t>
    </dgm:pt>
    <dgm:pt modelId="{46B50578-BE1C-470E-881F-F9EB8908B41A}" type="parTrans" cxnId="{350E82DE-7973-4004-9770-6F794306B406}">
      <dgm:prSet/>
      <dgm:spPr/>
      <dgm:t>
        <a:bodyPr/>
        <a:lstStyle/>
        <a:p>
          <a:endParaRPr lang="ru-RU"/>
        </a:p>
      </dgm:t>
    </dgm:pt>
    <dgm:pt modelId="{478F0451-D9F8-41AF-A52C-BE504663DCCE}" type="sibTrans" cxnId="{350E82DE-7973-4004-9770-6F794306B406}">
      <dgm:prSet/>
      <dgm:spPr/>
      <dgm:t>
        <a:bodyPr/>
        <a:lstStyle/>
        <a:p>
          <a:endParaRPr lang="ru-RU"/>
        </a:p>
      </dgm:t>
    </dgm:pt>
    <dgm:pt modelId="{FBE9DED5-4850-407A-9B49-4FD99D98DFF5}">
      <dgm:prSet phldrT="[Текст]" custT="1"/>
      <dgm:spPr/>
      <dgm:t>
        <a:bodyPr/>
        <a:lstStyle/>
        <a:p>
          <a:r>
            <a:rPr lang="ru-RU" sz="1800" b="1" dirty="0" smtClean="0"/>
            <a:t>развитие стремления к активной деятельности по охране окружающей среды.</a:t>
          </a:r>
          <a:endParaRPr lang="ru-RU" dirty="0"/>
        </a:p>
      </dgm:t>
    </dgm:pt>
    <dgm:pt modelId="{A5BD55F8-16E4-4FE1-A800-09B41F9CBCFA}" type="parTrans" cxnId="{C653B9AE-2F6E-4106-A995-EE99C14C9B80}">
      <dgm:prSet/>
      <dgm:spPr/>
      <dgm:t>
        <a:bodyPr/>
        <a:lstStyle/>
        <a:p>
          <a:endParaRPr lang="ru-RU"/>
        </a:p>
      </dgm:t>
    </dgm:pt>
    <dgm:pt modelId="{6B0608AA-80B5-4AA3-B13E-480807838E18}" type="sibTrans" cxnId="{C653B9AE-2F6E-4106-A995-EE99C14C9B80}">
      <dgm:prSet/>
      <dgm:spPr/>
      <dgm:t>
        <a:bodyPr/>
        <a:lstStyle/>
        <a:p>
          <a:endParaRPr lang="ru-RU"/>
        </a:p>
      </dgm:t>
    </dgm:pt>
    <dgm:pt modelId="{25C21E28-60D5-43B7-9658-6BDB75644D16}" type="pres">
      <dgm:prSet presAssocID="{4A1DC29C-F1B9-4D8B-B50F-7E0F28E47A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2DE81-99D5-4903-BABB-22BA1D9B5D55}" type="pres">
      <dgm:prSet presAssocID="{7288E691-D5BC-47FF-863C-7F1E55A8EC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AFDDC-3C4D-48A1-A728-99C607BC52A1}" type="pres">
      <dgm:prSet presAssocID="{B7FB2852-C6FF-4630-AA18-B6913C5858C4}" presName="spacer" presStyleCnt="0"/>
      <dgm:spPr/>
    </dgm:pt>
    <dgm:pt modelId="{9E771900-A701-4EB8-B5C4-B5238025B7B3}" type="pres">
      <dgm:prSet presAssocID="{8FB58F49-5DCD-4381-AA78-DE7DA0083F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C8BA8-CBF1-43CC-B152-CD7456C83EB8}" type="pres">
      <dgm:prSet presAssocID="{BBC86630-5F29-4D01-A217-94FE883F2AF8}" presName="spacer" presStyleCnt="0"/>
      <dgm:spPr/>
    </dgm:pt>
    <dgm:pt modelId="{91773334-F36F-4AA8-A9CB-E8D99BC76FBE}" type="pres">
      <dgm:prSet presAssocID="{9DCCE05F-C1C2-4969-9243-BAB68CBB98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8BCBA-80FD-46C0-972B-045C95F1678C}" type="pres">
      <dgm:prSet presAssocID="{478F0451-D9F8-41AF-A52C-BE504663DCCE}" presName="spacer" presStyleCnt="0"/>
      <dgm:spPr/>
    </dgm:pt>
    <dgm:pt modelId="{AF14F770-8039-40D5-BDE5-EA2FE1570E04}" type="pres">
      <dgm:prSet presAssocID="{FBE9DED5-4850-407A-9B49-4FD99D98DF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44E3E-A427-47AA-B0B3-874E4CEF8528}" type="presOf" srcId="{8FB58F49-5DCD-4381-AA78-DE7DA0083FBE}" destId="{9E771900-A701-4EB8-B5C4-B5238025B7B3}" srcOrd="0" destOrd="0" presId="urn:microsoft.com/office/officeart/2005/8/layout/vList2"/>
    <dgm:cxn modelId="{4B4C1BB5-DC24-4CC9-88EF-15F10ED35A5C}" type="presOf" srcId="{7288E691-D5BC-47FF-863C-7F1E55A8ECB6}" destId="{C8B2DE81-99D5-4903-BABB-22BA1D9B5D55}" srcOrd="0" destOrd="0" presId="urn:microsoft.com/office/officeart/2005/8/layout/vList2"/>
    <dgm:cxn modelId="{350E82DE-7973-4004-9770-6F794306B406}" srcId="{4A1DC29C-F1B9-4D8B-B50F-7E0F28E47AAE}" destId="{9DCCE05F-C1C2-4969-9243-BAB68CBB9889}" srcOrd="2" destOrd="0" parTransId="{46B50578-BE1C-470E-881F-F9EB8908B41A}" sibTransId="{478F0451-D9F8-41AF-A52C-BE504663DCCE}"/>
    <dgm:cxn modelId="{C098ECCA-5B3C-4B2B-A190-8CCC993F009E}" type="presOf" srcId="{4A1DC29C-F1B9-4D8B-B50F-7E0F28E47AAE}" destId="{25C21E28-60D5-43B7-9658-6BDB75644D16}" srcOrd="0" destOrd="0" presId="urn:microsoft.com/office/officeart/2005/8/layout/vList2"/>
    <dgm:cxn modelId="{C653B9AE-2F6E-4106-A995-EE99C14C9B80}" srcId="{4A1DC29C-F1B9-4D8B-B50F-7E0F28E47AAE}" destId="{FBE9DED5-4850-407A-9B49-4FD99D98DFF5}" srcOrd="3" destOrd="0" parTransId="{A5BD55F8-16E4-4FE1-A800-09B41F9CBCFA}" sibTransId="{6B0608AA-80B5-4AA3-B13E-480807838E18}"/>
    <dgm:cxn modelId="{9F27DB79-2755-41C5-BE41-5F0A85C6D48B}" type="presOf" srcId="{9DCCE05F-C1C2-4969-9243-BAB68CBB9889}" destId="{91773334-F36F-4AA8-A9CB-E8D99BC76FBE}" srcOrd="0" destOrd="0" presId="urn:microsoft.com/office/officeart/2005/8/layout/vList2"/>
    <dgm:cxn modelId="{1221BBEF-0446-4493-A963-5F408FC35E42}" type="presOf" srcId="{FBE9DED5-4850-407A-9B49-4FD99D98DFF5}" destId="{AF14F770-8039-40D5-BDE5-EA2FE1570E04}" srcOrd="0" destOrd="0" presId="urn:microsoft.com/office/officeart/2005/8/layout/vList2"/>
    <dgm:cxn modelId="{B1049C04-B4C4-446D-8540-28772179AF4F}" srcId="{4A1DC29C-F1B9-4D8B-B50F-7E0F28E47AAE}" destId="{8FB58F49-5DCD-4381-AA78-DE7DA0083FBE}" srcOrd="1" destOrd="0" parTransId="{C071041C-C7AA-4FA1-A725-326EF1BE7FEE}" sibTransId="{BBC86630-5F29-4D01-A217-94FE883F2AF8}"/>
    <dgm:cxn modelId="{F9F35047-A310-4DF4-AED8-99689BCA2F43}" srcId="{4A1DC29C-F1B9-4D8B-B50F-7E0F28E47AAE}" destId="{7288E691-D5BC-47FF-863C-7F1E55A8ECB6}" srcOrd="0" destOrd="0" parTransId="{B7AF67CB-2C1A-44BE-BA43-29443F22F074}" sibTransId="{B7FB2852-C6FF-4630-AA18-B6913C5858C4}"/>
    <dgm:cxn modelId="{5688EC44-572A-45D5-97E8-12AA286FAA97}" type="presParOf" srcId="{25C21E28-60D5-43B7-9658-6BDB75644D16}" destId="{C8B2DE81-99D5-4903-BABB-22BA1D9B5D55}" srcOrd="0" destOrd="0" presId="urn:microsoft.com/office/officeart/2005/8/layout/vList2"/>
    <dgm:cxn modelId="{238C6824-EE86-417C-99D2-721F2399BC87}" type="presParOf" srcId="{25C21E28-60D5-43B7-9658-6BDB75644D16}" destId="{F85AFDDC-3C4D-48A1-A728-99C607BC52A1}" srcOrd="1" destOrd="0" presId="urn:microsoft.com/office/officeart/2005/8/layout/vList2"/>
    <dgm:cxn modelId="{F3A297AB-1A70-4323-96B1-5504145C8236}" type="presParOf" srcId="{25C21E28-60D5-43B7-9658-6BDB75644D16}" destId="{9E771900-A701-4EB8-B5C4-B5238025B7B3}" srcOrd="2" destOrd="0" presId="urn:microsoft.com/office/officeart/2005/8/layout/vList2"/>
    <dgm:cxn modelId="{DC008E92-E659-44E5-8D92-5ED8B7ED9438}" type="presParOf" srcId="{25C21E28-60D5-43B7-9658-6BDB75644D16}" destId="{B11C8BA8-CBF1-43CC-B152-CD7456C83EB8}" srcOrd="3" destOrd="0" presId="urn:microsoft.com/office/officeart/2005/8/layout/vList2"/>
    <dgm:cxn modelId="{3479FEB3-B163-418A-AA5F-D2B1EDA9D2C7}" type="presParOf" srcId="{25C21E28-60D5-43B7-9658-6BDB75644D16}" destId="{91773334-F36F-4AA8-A9CB-E8D99BC76FBE}" srcOrd="4" destOrd="0" presId="urn:microsoft.com/office/officeart/2005/8/layout/vList2"/>
    <dgm:cxn modelId="{BAF56AEC-A1AB-40C2-AC72-084576FFA344}" type="presParOf" srcId="{25C21E28-60D5-43B7-9658-6BDB75644D16}" destId="{81A8BCBA-80FD-46C0-972B-045C95F1678C}" srcOrd="5" destOrd="0" presId="urn:microsoft.com/office/officeart/2005/8/layout/vList2"/>
    <dgm:cxn modelId="{EB3DA118-1218-4D6D-B8A8-3B295FFEA7D3}" type="presParOf" srcId="{25C21E28-60D5-43B7-9658-6BDB75644D16}" destId="{AF14F770-8039-40D5-BDE5-EA2FE1570E04}" srcOrd="6" destOrd="0" presId="urn:microsoft.com/office/officeart/2005/8/layout/vList2"/>
  </dgm:cxnLst>
  <dgm:bg>
    <a:blipFill dpi="0" rotWithShape="1">
      <a:blip xmlns:r="http://schemas.openxmlformats.org/officeDocument/2006/relationships" r:embed="rId1"/>
      <a:srcRect/>
      <a:stretch>
        <a:fillRect/>
      </a:stretch>
    </a:blip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E0F5A6-135F-43BB-B113-069FFAAE6162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B1B480-59B2-4426-A68C-648D0F334E9F}">
      <dgm:prSet phldrT="[Текст]" custT="1"/>
      <dgm:spPr/>
      <dgm:t>
        <a:bodyPr/>
        <a:lstStyle/>
        <a:p>
          <a:pPr rtl="0"/>
          <a:r>
            <a:rPr kumimoji="0" lang="ru-RU" sz="1800" b="1" i="1" kern="1200" cap="all" baseline="0" noProof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rPr>
            <a:t>Формы работы на уроках</a:t>
          </a:r>
          <a:endParaRPr kumimoji="0" lang="ru-RU" sz="1800" b="1" i="1" kern="1200" cap="all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+mn-lt"/>
            <a:ea typeface="+mn-ea"/>
            <a:cs typeface="+mn-cs"/>
          </a:endParaRPr>
        </a:p>
      </dgm:t>
    </dgm:pt>
    <dgm:pt modelId="{924C43C3-177D-468A-8041-94FA47EE1274}" type="parTrans" cxnId="{698BD7CA-DBE0-40E5-B2AC-306A5C517759}">
      <dgm:prSet/>
      <dgm:spPr/>
      <dgm:t>
        <a:bodyPr/>
        <a:lstStyle/>
        <a:p>
          <a:endParaRPr lang="ru-RU"/>
        </a:p>
      </dgm:t>
    </dgm:pt>
    <dgm:pt modelId="{40E8B55C-37A2-4F1B-B09B-4AE9CF1BCB6B}" type="sibTrans" cxnId="{698BD7CA-DBE0-40E5-B2AC-306A5C517759}">
      <dgm:prSet/>
      <dgm:spPr/>
      <dgm:t>
        <a:bodyPr/>
        <a:lstStyle/>
        <a:p>
          <a:endParaRPr lang="ru-RU"/>
        </a:p>
      </dgm:t>
    </dgm:pt>
    <dgm:pt modelId="{38058562-8FBE-4DD7-995F-25AA3A6A02A2}">
      <dgm:prSet phldrT="[Текст]"/>
      <dgm:spPr/>
      <dgm:t>
        <a:bodyPr/>
        <a:lstStyle/>
        <a:p>
          <a:endParaRPr lang="ru-RU" dirty="0"/>
        </a:p>
      </dgm:t>
    </dgm:pt>
    <dgm:pt modelId="{2C4B1A12-F3C7-4A27-9F8F-B0ABFAF0822E}" type="parTrans" cxnId="{A55F297F-C7E1-41F4-A4DA-419F067DF37A}">
      <dgm:prSet/>
      <dgm:spPr/>
      <dgm:t>
        <a:bodyPr/>
        <a:lstStyle/>
        <a:p>
          <a:endParaRPr lang="ru-RU"/>
        </a:p>
      </dgm:t>
    </dgm:pt>
    <dgm:pt modelId="{DBEDECB9-0A98-4566-90CB-4FB1431732C7}" type="sibTrans" cxnId="{A55F297F-C7E1-41F4-A4DA-419F067DF37A}">
      <dgm:prSet/>
      <dgm:spPr/>
      <dgm:t>
        <a:bodyPr/>
        <a:lstStyle/>
        <a:p>
          <a:endParaRPr lang="ru-RU"/>
        </a:p>
      </dgm:t>
    </dgm:pt>
    <dgm:pt modelId="{01413406-469B-4D17-B2F4-D3893B200FA6}">
      <dgm:prSet phldrT="[Текст]"/>
      <dgm:spPr/>
      <dgm:t>
        <a:bodyPr/>
        <a:lstStyle/>
        <a:p>
          <a:endParaRPr lang="ru-RU" dirty="0"/>
        </a:p>
      </dgm:t>
    </dgm:pt>
    <dgm:pt modelId="{6D1092C6-14F1-4E19-BBFE-C8DCC63F46A4}" type="parTrans" cxnId="{37E28003-54E4-4DD0-946A-456FBCEC5EA0}">
      <dgm:prSet/>
      <dgm:spPr/>
      <dgm:t>
        <a:bodyPr/>
        <a:lstStyle/>
        <a:p>
          <a:endParaRPr lang="ru-RU"/>
        </a:p>
      </dgm:t>
    </dgm:pt>
    <dgm:pt modelId="{1F1D9F36-B7FE-4909-9D5C-751363B41245}" type="sibTrans" cxnId="{37E28003-54E4-4DD0-946A-456FBCEC5EA0}">
      <dgm:prSet/>
      <dgm:spPr/>
      <dgm:t>
        <a:bodyPr/>
        <a:lstStyle/>
        <a:p>
          <a:endParaRPr lang="ru-RU"/>
        </a:p>
      </dgm:t>
    </dgm:pt>
    <dgm:pt modelId="{FC84DF1B-E5E0-4653-B593-EA91BE85EA98}">
      <dgm:prSet phldrT="[Текст]"/>
      <dgm:spPr/>
      <dgm:t>
        <a:bodyPr/>
        <a:lstStyle/>
        <a:p>
          <a:endParaRPr lang="ru-RU" dirty="0"/>
        </a:p>
      </dgm:t>
    </dgm:pt>
    <dgm:pt modelId="{6E987D69-B416-4DEC-9BD3-D2A7BFCEACD4}" type="parTrans" cxnId="{7012C1C1-98E9-4E8B-8A21-319426F217DB}">
      <dgm:prSet/>
      <dgm:spPr/>
      <dgm:t>
        <a:bodyPr/>
        <a:lstStyle/>
        <a:p>
          <a:endParaRPr lang="ru-RU"/>
        </a:p>
      </dgm:t>
    </dgm:pt>
    <dgm:pt modelId="{C0D1D6CC-65A6-42AA-80FF-9CAF2A229C48}" type="sibTrans" cxnId="{7012C1C1-98E9-4E8B-8A21-319426F217DB}">
      <dgm:prSet/>
      <dgm:spPr/>
      <dgm:t>
        <a:bodyPr/>
        <a:lstStyle/>
        <a:p>
          <a:endParaRPr lang="ru-RU"/>
        </a:p>
      </dgm:t>
    </dgm:pt>
    <dgm:pt modelId="{04722465-4344-47F3-AA3C-44427EE3FB23}">
      <dgm:prSet phldrT="[Текст]"/>
      <dgm:spPr/>
      <dgm:t>
        <a:bodyPr/>
        <a:lstStyle/>
        <a:p>
          <a:endParaRPr lang="ru-RU" dirty="0"/>
        </a:p>
      </dgm:t>
    </dgm:pt>
    <dgm:pt modelId="{AA6B0478-24F1-4684-AA98-FCDF0B3620BB}" type="parTrans" cxnId="{7542E799-4210-438B-8CE5-6672B28054B0}">
      <dgm:prSet/>
      <dgm:spPr/>
      <dgm:t>
        <a:bodyPr/>
        <a:lstStyle/>
        <a:p>
          <a:endParaRPr lang="ru-RU"/>
        </a:p>
      </dgm:t>
    </dgm:pt>
    <dgm:pt modelId="{3F8A3E6F-35E2-40E2-B561-278B4B919B46}" type="sibTrans" cxnId="{7542E799-4210-438B-8CE5-6672B28054B0}">
      <dgm:prSet/>
      <dgm:spPr/>
      <dgm:t>
        <a:bodyPr/>
        <a:lstStyle/>
        <a:p>
          <a:endParaRPr lang="ru-RU"/>
        </a:p>
      </dgm:t>
    </dgm:pt>
    <dgm:pt modelId="{77D0DFF8-8F58-4A11-BDB3-C0335ACD2C7C}">
      <dgm:prSet phldrT="[Текст]"/>
      <dgm:spPr/>
      <dgm:t>
        <a:bodyPr/>
        <a:lstStyle/>
        <a:p>
          <a:r>
            <a:rPr lang="ru-RU" dirty="0" smtClean="0"/>
            <a:t>Фронтально-коллективная</a:t>
          </a:r>
          <a:endParaRPr lang="ru-RU" dirty="0"/>
        </a:p>
      </dgm:t>
    </dgm:pt>
    <dgm:pt modelId="{4FFD7456-1AB8-480A-B157-34FFB1A9F64D}" type="parTrans" cxnId="{E947BDB8-0EAE-4CB5-A762-B1D45E069600}">
      <dgm:prSet/>
      <dgm:spPr/>
      <dgm:t>
        <a:bodyPr/>
        <a:lstStyle/>
        <a:p>
          <a:endParaRPr lang="ru-RU"/>
        </a:p>
      </dgm:t>
    </dgm:pt>
    <dgm:pt modelId="{D9AF7DA7-AD43-4586-9B94-04CE8EA9C8E2}" type="sibTrans" cxnId="{E947BDB8-0EAE-4CB5-A762-B1D45E069600}">
      <dgm:prSet/>
      <dgm:spPr/>
      <dgm:t>
        <a:bodyPr/>
        <a:lstStyle/>
        <a:p>
          <a:endParaRPr lang="ru-RU"/>
        </a:p>
      </dgm:t>
    </dgm:pt>
    <dgm:pt modelId="{F93D87A3-B705-4369-9F19-7C1CD117608B}">
      <dgm:prSet phldrT="[Текст]"/>
      <dgm:spPr/>
      <dgm:t>
        <a:bodyPr/>
        <a:lstStyle/>
        <a:p>
          <a:r>
            <a:rPr lang="ru-RU" dirty="0" smtClean="0"/>
            <a:t>Индивидуальная</a:t>
          </a:r>
          <a:endParaRPr lang="ru-RU" dirty="0"/>
        </a:p>
      </dgm:t>
    </dgm:pt>
    <dgm:pt modelId="{2A9398F6-9885-4244-898C-F5FF13AFE4C2}" type="parTrans" cxnId="{9D8FCBC7-DEA4-473B-9976-B577EEA76097}">
      <dgm:prSet/>
      <dgm:spPr/>
      <dgm:t>
        <a:bodyPr/>
        <a:lstStyle/>
        <a:p>
          <a:endParaRPr lang="ru-RU"/>
        </a:p>
      </dgm:t>
    </dgm:pt>
    <dgm:pt modelId="{9F7BDFB6-DF58-4E80-9654-D486DAE317E2}" type="sibTrans" cxnId="{9D8FCBC7-DEA4-473B-9976-B577EEA76097}">
      <dgm:prSet/>
      <dgm:spPr/>
      <dgm:t>
        <a:bodyPr/>
        <a:lstStyle/>
        <a:p>
          <a:endParaRPr lang="ru-RU"/>
        </a:p>
      </dgm:t>
    </dgm:pt>
    <dgm:pt modelId="{F3696C0B-70E1-4ED3-8437-DDA9EECCF393}">
      <dgm:prSet phldrT="[Текст]"/>
      <dgm:spPr/>
      <dgm:t>
        <a:bodyPr/>
        <a:lstStyle/>
        <a:p>
          <a:r>
            <a:rPr lang="ru-RU" dirty="0" smtClean="0"/>
            <a:t>Работа в парах</a:t>
          </a:r>
          <a:endParaRPr lang="ru-RU" dirty="0"/>
        </a:p>
      </dgm:t>
    </dgm:pt>
    <dgm:pt modelId="{F2E00FA5-E3DF-46B3-8D0B-0153DE7435E3}" type="parTrans" cxnId="{A82F0F09-0126-41EC-BC30-F292A28A6711}">
      <dgm:prSet/>
      <dgm:spPr/>
      <dgm:t>
        <a:bodyPr/>
        <a:lstStyle/>
        <a:p>
          <a:endParaRPr lang="ru-RU"/>
        </a:p>
      </dgm:t>
    </dgm:pt>
    <dgm:pt modelId="{85B5EC3F-F20C-454B-B514-B1AC6137EDE6}" type="sibTrans" cxnId="{A82F0F09-0126-41EC-BC30-F292A28A6711}">
      <dgm:prSet/>
      <dgm:spPr/>
      <dgm:t>
        <a:bodyPr/>
        <a:lstStyle/>
        <a:p>
          <a:endParaRPr lang="ru-RU"/>
        </a:p>
      </dgm:t>
    </dgm:pt>
    <dgm:pt modelId="{CBA09E66-AC24-4805-8E24-F2B6600E31C6}">
      <dgm:prSet phldrT="[Текст]"/>
      <dgm:spPr/>
      <dgm:t>
        <a:bodyPr/>
        <a:lstStyle/>
        <a:p>
          <a:r>
            <a:rPr lang="ru-RU" dirty="0" smtClean="0"/>
            <a:t>Работа в </a:t>
          </a:r>
          <a:r>
            <a:rPr lang="ru-RU" dirty="0" err="1" smtClean="0"/>
            <a:t>микрогруппах</a:t>
          </a:r>
          <a:endParaRPr lang="ru-RU" dirty="0"/>
        </a:p>
      </dgm:t>
    </dgm:pt>
    <dgm:pt modelId="{0AA6B571-5672-4000-A8B9-A039C4B46381}" type="parTrans" cxnId="{B34F7B8E-3FDB-4B4B-B6FD-E6DF33547E23}">
      <dgm:prSet/>
      <dgm:spPr/>
      <dgm:t>
        <a:bodyPr/>
        <a:lstStyle/>
        <a:p>
          <a:endParaRPr lang="ru-RU"/>
        </a:p>
      </dgm:t>
    </dgm:pt>
    <dgm:pt modelId="{839438C2-0592-43A5-8AEF-0C6397B584D4}" type="sibTrans" cxnId="{B34F7B8E-3FDB-4B4B-B6FD-E6DF33547E23}">
      <dgm:prSet/>
      <dgm:spPr/>
      <dgm:t>
        <a:bodyPr/>
        <a:lstStyle/>
        <a:p>
          <a:endParaRPr lang="ru-RU"/>
        </a:p>
      </dgm:t>
    </dgm:pt>
    <dgm:pt modelId="{5D1B6758-8403-4F5B-8928-B412FE9A57C8}" type="pres">
      <dgm:prSet presAssocID="{FEE0F5A6-135F-43BB-B113-069FFAAE61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EA32AF-CBCA-43A7-B905-ADFB803A959A}" type="pres">
      <dgm:prSet presAssocID="{F6B1B480-59B2-4426-A68C-648D0F334E9F}" presName="hierRoot1" presStyleCnt="0"/>
      <dgm:spPr/>
    </dgm:pt>
    <dgm:pt modelId="{5420768E-1E2C-47AC-9C24-ED4AC2F1AB6A}" type="pres">
      <dgm:prSet presAssocID="{F6B1B480-59B2-4426-A68C-648D0F334E9F}" presName="composite" presStyleCnt="0"/>
      <dgm:spPr/>
    </dgm:pt>
    <dgm:pt modelId="{3E095C8C-D3AC-4C9B-94F2-DB5B109C437D}" type="pres">
      <dgm:prSet presAssocID="{F6B1B480-59B2-4426-A68C-648D0F334E9F}" presName="background" presStyleLbl="node0" presStyleIdx="0" presStyleCnt="1"/>
      <dgm:spPr/>
    </dgm:pt>
    <dgm:pt modelId="{104F29CC-6F7D-4EEB-928C-5FFA4C518E8D}" type="pres">
      <dgm:prSet presAssocID="{F6B1B480-59B2-4426-A68C-648D0F334E9F}" presName="text" presStyleLbl="fgAcc0" presStyleIdx="0" presStyleCnt="1" custScaleX="228354" custLinFactNeighborX="-4202" custLinFactNeighborY="-822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988356-6F32-4CA2-BCF2-8C462635EB41}" type="pres">
      <dgm:prSet presAssocID="{F6B1B480-59B2-4426-A68C-648D0F334E9F}" presName="hierChild2" presStyleCnt="0"/>
      <dgm:spPr/>
    </dgm:pt>
    <dgm:pt modelId="{6FC94144-F44C-42E0-A2CF-CC35EEE384B0}" type="pres">
      <dgm:prSet presAssocID="{2A9398F6-9885-4244-898C-F5FF13AFE4C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AD3A13A-9DE9-4D68-91B0-9A286BBC4E19}" type="pres">
      <dgm:prSet presAssocID="{F93D87A3-B705-4369-9F19-7C1CD117608B}" presName="hierRoot2" presStyleCnt="0"/>
      <dgm:spPr/>
    </dgm:pt>
    <dgm:pt modelId="{DFAD000A-A1E2-429E-889F-2B6978203765}" type="pres">
      <dgm:prSet presAssocID="{F93D87A3-B705-4369-9F19-7C1CD117608B}" presName="composite2" presStyleCnt="0"/>
      <dgm:spPr/>
    </dgm:pt>
    <dgm:pt modelId="{0EC139CB-A151-4020-8930-B2A197AC0F54}" type="pres">
      <dgm:prSet presAssocID="{F93D87A3-B705-4369-9F19-7C1CD117608B}" presName="background2" presStyleLbl="node2" presStyleIdx="0" presStyleCnt="4"/>
      <dgm:spPr/>
    </dgm:pt>
    <dgm:pt modelId="{059A4E9D-7BCA-4CD3-87B8-E9C34C96BDEF}" type="pres">
      <dgm:prSet presAssocID="{F93D87A3-B705-4369-9F19-7C1CD117608B}" presName="text2" presStyleLbl="fgAcc2" presStyleIdx="0" presStyleCnt="4" custLinFactNeighborX="3844" custLinFactNeighborY="-98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1D4A9-B213-449A-A066-C42029ECDDDC}" type="pres">
      <dgm:prSet presAssocID="{F93D87A3-B705-4369-9F19-7C1CD117608B}" presName="hierChild3" presStyleCnt="0"/>
      <dgm:spPr/>
    </dgm:pt>
    <dgm:pt modelId="{7814EFB2-ADB8-456B-A5FE-21E06C3D822F}" type="pres">
      <dgm:prSet presAssocID="{6D1092C6-14F1-4E19-BBFE-C8DCC63F46A4}" presName="Name17" presStyleLbl="parChTrans1D3" presStyleIdx="0" presStyleCnt="4"/>
      <dgm:spPr/>
      <dgm:t>
        <a:bodyPr/>
        <a:lstStyle/>
        <a:p>
          <a:endParaRPr lang="ru-RU"/>
        </a:p>
      </dgm:t>
    </dgm:pt>
    <dgm:pt modelId="{7855F369-37D2-4178-A716-7EABCFD01F40}" type="pres">
      <dgm:prSet presAssocID="{01413406-469B-4D17-B2F4-D3893B200FA6}" presName="hierRoot3" presStyleCnt="0"/>
      <dgm:spPr/>
    </dgm:pt>
    <dgm:pt modelId="{37517A61-A910-4B8A-8E71-AAD64F9D141D}" type="pres">
      <dgm:prSet presAssocID="{01413406-469B-4D17-B2F4-D3893B200FA6}" presName="composite3" presStyleCnt="0"/>
      <dgm:spPr/>
    </dgm:pt>
    <dgm:pt modelId="{C78262F8-D6F2-44D6-AA67-7D831501BC90}" type="pres">
      <dgm:prSet presAssocID="{01413406-469B-4D17-B2F4-D3893B200FA6}" presName="background3" presStyleLbl="node3" presStyleIdx="0" presStyleCnt="4"/>
      <dgm:spPr/>
    </dgm:pt>
    <dgm:pt modelId="{6D61F6E8-AA4E-4B1D-BCB8-170748219CFA}" type="pres">
      <dgm:prSet presAssocID="{01413406-469B-4D17-B2F4-D3893B200FA6}" presName="text3" presStyleLbl="fgAcc3" presStyleIdx="0" presStyleCnt="4" custLinFactY="-36" custLinFactNeighborX="384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E7FC6-A70C-4E76-B139-ACB3DD089835}" type="pres">
      <dgm:prSet presAssocID="{01413406-469B-4D17-B2F4-D3893B200FA6}" presName="hierChild4" presStyleCnt="0"/>
      <dgm:spPr/>
    </dgm:pt>
    <dgm:pt modelId="{BE249A0A-F123-4F7D-B537-946DBF10DA04}" type="pres">
      <dgm:prSet presAssocID="{F2E00FA5-E3DF-46B3-8D0B-0153DE7435E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9361922-CC2D-4534-B373-1704CB39E3AF}" type="pres">
      <dgm:prSet presAssocID="{F3696C0B-70E1-4ED3-8437-DDA9EECCF393}" presName="hierRoot2" presStyleCnt="0"/>
      <dgm:spPr/>
    </dgm:pt>
    <dgm:pt modelId="{A49BD816-F37A-4D05-9695-0FDA33E117B1}" type="pres">
      <dgm:prSet presAssocID="{F3696C0B-70E1-4ED3-8437-DDA9EECCF393}" presName="composite2" presStyleCnt="0"/>
      <dgm:spPr/>
    </dgm:pt>
    <dgm:pt modelId="{EFCC3E3B-6519-4A6A-8505-592702040BAA}" type="pres">
      <dgm:prSet presAssocID="{F3696C0B-70E1-4ED3-8437-DDA9EECCF393}" presName="background2" presStyleLbl="node2" presStyleIdx="1" presStyleCnt="4"/>
      <dgm:spPr/>
    </dgm:pt>
    <dgm:pt modelId="{7C258E73-8024-451D-B1C5-63F4A35852C6}" type="pres">
      <dgm:prSet presAssocID="{F3696C0B-70E1-4ED3-8437-DDA9EECCF393}" presName="text2" presStyleLbl="fgAcc2" presStyleIdx="1" presStyleCnt="4" custLinFactY="-4805" custLinFactNeighborX="910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FE2D49-214E-41F8-9489-CB2D666594D5}" type="pres">
      <dgm:prSet presAssocID="{F3696C0B-70E1-4ED3-8437-DDA9EECCF393}" presName="hierChild3" presStyleCnt="0"/>
      <dgm:spPr/>
    </dgm:pt>
    <dgm:pt modelId="{A7B24E4F-F75D-433C-8CC6-FB817CFF6D9F}" type="pres">
      <dgm:prSet presAssocID="{6E987D69-B416-4DEC-9BD3-D2A7BFCEACD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D6DA974-BCCA-485E-B4B0-D7C6A36F1FEB}" type="pres">
      <dgm:prSet presAssocID="{FC84DF1B-E5E0-4653-B593-EA91BE85EA98}" presName="hierRoot3" presStyleCnt="0"/>
      <dgm:spPr/>
    </dgm:pt>
    <dgm:pt modelId="{DBCA7ED1-4904-4A2E-BB50-FCBBA88D1357}" type="pres">
      <dgm:prSet presAssocID="{FC84DF1B-E5E0-4653-B593-EA91BE85EA98}" presName="composite3" presStyleCnt="0"/>
      <dgm:spPr/>
    </dgm:pt>
    <dgm:pt modelId="{D700A054-D07A-4904-98AE-E02CA1D33F63}" type="pres">
      <dgm:prSet presAssocID="{FC84DF1B-E5E0-4653-B593-EA91BE85EA98}" presName="background3" presStyleLbl="node3" presStyleIdx="1" presStyleCnt="4"/>
      <dgm:spPr/>
    </dgm:pt>
    <dgm:pt modelId="{48F3FDD0-3D2B-4163-AC3F-0433BEA5AE82}" type="pres">
      <dgm:prSet presAssocID="{FC84DF1B-E5E0-4653-B593-EA91BE85EA98}" presName="text3" presStyleLbl="fgAcc3" presStyleIdx="1" presStyleCnt="4" custLinFactNeighborX="13928" custLinFactNeighborY="778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53612F-7E76-41F4-AEF9-DD8FC44C5C0D}" type="pres">
      <dgm:prSet presAssocID="{FC84DF1B-E5E0-4653-B593-EA91BE85EA98}" presName="hierChild4" presStyleCnt="0"/>
      <dgm:spPr/>
    </dgm:pt>
    <dgm:pt modelId="{F5A5252F-9EEB-411B-8964-8608748B46CA}" type="pres">
      <dgm:prSet presAssocID="{0AA6B571-5672-4000-A8B9-A039C4B46381}" presName="Name10" presStyleLbl="parChTrans1D2" presStyleIdx="2" presStyleCnt="4"/>
      <dgm:spPr/>
      <dgm:t>
        <a:bodyPr/>
        <a:lstStyle/>
        <a:p>
          <a:endParaRPr lang="ru-RU"/>
        </a:p>
      </dgm:t>
    </dgm:pt>
    <dgm:pt modelId="{F972544A-A62C-4A59-8017-AD94224029CE}" type="pres">
      <dgm:prSet presAssocID="{CBA09E66-AC24-4805-8E24-F2B6600E31C6}" presName="hierRoot2" presStyleCnt="0"/>
      <dgm:spPr/>
    </dgm:pt>
    <dgm:pt modelId="{1B08ACEF-6D44-441D-AB93-1674E74513AD}" type="pres">
      <dgm:prSet presAssocID="{CBA09E66-AC24-4805-8E24-F2B6600E31C6}" presName="composite2" presStyleCnt="0"/>
      <dgm:spPr/>
    </dgm:pt>
    <dgm:pt modelId="{898E2B36-9C8A-4D9F-AFE8-7233FC856176}" type="pres">
      <dgm:prSet presAssocID="{CBA09E66-AC24-4805-8E24-F2B6600E31C6}" presName="background2" presStyleLbl="node2" presStyleIdx="2" presStyleCnt="4"/>
      <dgm:spPr/>
    </dgm:pt>
    <dgm:pt modelId="{8CC3F421-5385-4B4F-BF50-CD13C39DFE17}" type="pres">
      <dgm:prSet presAssocID="{CBA09E66-AC24-4805-8E24-F2B6600E31C6}" presName="text2" presStyleLbl="fgAcc2" presStyleIdx="2" presStyleCnt="4" custLinFactNeighborX="2412" custLinFactNeighborY="-98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79B8FD-1DE8-48B9-B001-E28F08D132FE}" type="pres">
      <dgm:prSet presAssocID="{CBA09E66-AC24-4805-8E24-F2B6600E31C6}" presName="hierChild3" presStyleCnt="0"/>
      <dgm:spPr/>
    </dgm:pt>
    <dgm:pt modelId="{682EC198-744D-4A0C-B6C7-A8501CB6BCDA}" type="pres">
      <dgm:prSet presAssocID="{AA6B0478-24F1-4684-AA98-FCDF0B3620BB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C039C9E-8B88-4E1F-BB7B-33C3D3EED8F2}" type="pres">
      <dgm:prSet presAssocID="{04722465-4344-47F3-AA3C-44427EE3FB23}" presName="hierRoot3" presStyleCnt="0"/>
      <dgm:spPr/>
    </dgm:pt>
    <dgm:pt modelId="{B60ABFF4-3C64-4615-8B21-D8D3CD51ED79}" type="pres">
      <dgm:prSet presAssocID="{04722465-4344-47F3-AA3C-44427EE3FB23}" presName="composite3" presStyleCnt="0"/>
      <dgm:spPr/>
    </dgm:pt>
    <dgm:pt modelId="{4D13202E-91A3-4FE4-AD69-AA3A138B6D55}" type="pres">
      <dgm:prSet presAssocID="{04722465-4344-47F3-AA3C-44427EE3FB23}" presName="background3" presStyleLbl="node3" presStyleIdx="2" presStyleCnt="4"/>
      <dgm:spPr/>
    </dgm:pt>
    <dgm:pt modelId="{37521801-657F-464C-B744-A942C893F61E}" type="pres">
      <dgm:prSet presAssocID="{04722465-4344-47F3-AA3C-44427EE3FB23}" presName="text3" presStyleLbl="fgAcc3" presStyleIdx="2" presStyleCnt="4" custAng="0" custLinFactNeighborX="2729" custLinFactNeighborY="-924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A14FE-6E97-4F89-BB3A-3ADA0280CC83}" type="pres">
      <dgm:prSet presAssocID="{04722465-4344-47F3-AA3C-44427EE3FB23}" presName="hierChild4" presStyleCnt="0"/>
      <dgm:spPr/>
    </dgm:pt>
    <dgm:pt modelId="{D2198CB9-B7FA-4312-8A0E-FEF460F9C462}" type="pres">
      <dgm:prSet presAssocID="{4FFD7456-1AB8-480A-B157-34FFB1A9F64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02713AAB-3106-4DB9-A7D8-CF519140E3BC}" type="pres">
      <dgm:prSet presAssocID="{77D0DFF8-8F58-4A11-BDB3-C0335ACD2C7C}" presName="hierRoot2" presStyleCnt="0"/>
      <dgm:spPr/>
    </dgm:pt>
    <dgm:pt modelId="{9CFA12AC-A357-47A0-9C07-EA20EBECFC6B}" type="pres">
      <dgm:prSet presAssocID="{77D0DFF8-8F58-4A11-BDB3-C0335ACD2C7C}" presName="composite2" presStyleCnt="0"/>
      <dgm:spPr/>
    </dgm:pt>
    <dgm:pt modelId="{2CC11F3C-28E4-4C3E-A2C4-FD7FDAFAD0FA}" type="pres">
      <dgm:prSet presAssocID="{77D0DFF8-8F58-4A11-BDB3-C0335ACD2C7C}" presName="background2" presStyleLbl="node2" presStyleIdx="3" presStyleCnt="4"/>
      <dgm:spPr/>
    </dgm:pt>
    <dgm:pt modelId="{DCDC68B9-60D8-406B-8D7D-8182FAF03E3A}" type="pres">
      <dgm:prSet presAssocID="{77D0DFF8-8F58-4A11-BDB3-C0335ACD2C7C}" presName="text2" presStyleLbl="fgAcc2" presStyleIdx="3" presStyleCnt="4" custLinFactNeighborX="3688" custLinFactNeighborY="-98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816FC8-0DF7-4B5A-A44F-1874C29AFC2E}" type="pres">
      <dgm:prSet presAssocID="{77D0DFF8-8F58-4A11-BDB3-C0335ACD2C7C}" presName="hierChild3" presStyleCnt="0"/>
      <dgm:spPr/>
    </dgm:pt>
    <dgm:pt modelId="{1C40CD5F-9949-490B-97ED-DDDE9D044EEB}" type="pres">
      <dgm:prSet presAssocID="{2C4B1A12-F3C7-4A27-9F8F-B0ABFAF0822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1B2BB205-C1AC-4CDE-AB8D-204EFEC94037}" type="pres">
      <dgm:prSet presAssocID="{38058562-8FBE-4DD7-995F-25AA3A6A02A2}" presName="hierRoot3" presStyleCnt="0"/>
      <dgm:spPr/>
    </dgm:pt>
    <dgm:pt modelId="{CFA68933-010F-4336-ABDF-C89E1B460FFE}" type="pres">
      <dgm:prSet presAssocID="{38058562-8FBE-4DD7-995F-25AA3A6A02A2}" presName="composite3" presStyleCnt="0"/>
      <dgm:spPr/>
    </dgm:pt>
    <dgm:pt modelId="{DC73E512-ADD0-459F-9744-C56A40ABB624}" type="pres">
      <dgm:prSet presAssocID="{38058562-8FBE-4DD7-995F-25AA3A6A02A2}" presName="background3" presStyleLbl="node3" presStyleIdx="3" presStyleCnt="4"/>
      <dgm:spPr/>
    </dgm:pt>
    <dgm:pt modelId="{FB234476-793F-4879-A174-1D72FB35E3E9}" type="pres">
      <dgm:prSet presAssocID="{38058562-8FBE-4DD7-995F-25AA3A6A02A2}" presName="text3" presStyleLbl="fgAcc3" presStyleIdx="3" presStyleCnt="4" custLinFactNeighborX="8512" custLinFactNeighborY="46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BA272A-64EB-4CEA-A758-7CB3DCF4EB5A}" type="pres">
      <dgm:prSet presAssocID="{38058562-8FBE-4DD7-995F-25AA3A6A02A2}" presName="hierChild4" presStyleCnt="0"/>
      <dgm:spPr/>
    </dgm:pt>
  </dgm:ptLst>
  <dgm:cxnLst>
    <dgm:cxn modelId="{DB04201E-D02B-4886-A60C-6F7F546C0D10}" type="presOf" srcId="{01413406-469B-4D17-B2F4-D3893B200FA6}" destId="{6D61F6E8-AA4E-4B1D-BCB8-170748219CFA}" srcOrd="0" destOrd="0" presId="urn:microsoft.com/office/officeart/2005/8/layout/hierarchy1"/>
    <dgm:cxn modelId="{44FD2072-DAAB-4701-A03B-4A8891751E70}" type="presOf" srcId="{F6B1B480-59B2-4426-A68C-648D0F334E9F}" destId="{104F29CC-6F7D-4EEB-928C-5FFA4C518E8D}" srcOrd="0" destOrd="0" presId="urn:microsoft.com/office/officeart/2005/8/layout/hierarchy1"/>
    <dgm:cxn modelId="{A6804DC9-DCA7-44D3-A517-7D1DB24E9108}" type="presOf" srcId="{4FFD7456-1AB8-480A-B157-34FFB1A9F64D}" destId="{D2198CB9-B7FA-4312-8A0E-FEF460F9C462}" srcOrd="0" destOrd="0" presId="urn:microsoft.com/office/officeart/2005/8/layout/hierarchy1"/>
    <dgm:cxn modelId="{9D8FCBC7-DEA4-473B-9976-B577EEA76097}" srcId="{F6B1B480-59B2-4426-A68C-648D0F334E9F}" destId="{F93D87A3-B705-4369-9F19-7C1CD117608B}" srcOrd="0" destOrd="0" parTransId="{2A9398F6-9885-4244-898C-F5FF13AFE4C2}" sibTransId="{9F7BDFB6-DF58-4E80-9654-D486DAE317E2}"/>
    <dgm:cxn modelId="{21107908-CABF-410E-9C4F-966C84FAA8CE}" type="presOf" srcId="{2C4B1A12-F3C7-4A27-9F8F-B0ABFAF0822E}" destId="{1C40CD5F-9949-490B-97ED-DDDE9D044EEB}" srcOrd="0" destOrd="0" presId="urn:microsoft.com/office/officeart/2005/8/layout/hierarchy1"/>
    <dgm:cxn modelId="{41F8A0FE-58B6-4AD3-B765-8A1E7DD50435}" type="presOf" srcId="{F3696C0B-70E1-4ED3-8437-DDA9EECCF393}" destId="{7C258E73-8024-451D-B1C5-63F4A35852C6}" srcOrd="0" destOrd="0" presId="urn:microsoft.com/office/officeart/2005/8/layout/hierarchy1"/>
    <dgm:cxn modelId="{CC16C048-2ACD-4639-BBC1-F92447970327}" type="presOf" srcId="{0AA6B571-5672-4000-A8B9-A039C4B46381}" destId="{F5A5252F-9EEB-411B-8964-8608748B46CA}" srcOrd="0" destOrd="0" presId="urn:microsoft.com/office/officeart/2005/8/layout/hierarchy1"/>
    <dgm:cxn modelId="{993CB838-760F-47BC-B1B8-D756C154D353}" type="presOf" srcId="{CBA09E66-AC24-4805-8E24-F2B6600E31C6}" destId="{8CC3F421-5385-4B4F-BF50-CD13C39DFE17}" srcOrd="0" destOrd="0" presId="urn:microsoft.com/office/officeart/2005/8/layout/hierarchy1"/>
    <dgm:cxn modelId="{37E28003-54E4-4DD0-946A-456FBCEC5EA0}" srcId="{F93D87A3-B705-4369-9F19-7C1CD117608B}" destId="{01413406-469B-4D17-B2F4-D3893B200FA6}" srcOrd="0" destOrd="0" parTransId="{6D1092C6-14F1-4E19-BBFE-C8DCC63F46A4}" sibTransId="{1F1D9F36-B7FE-4909-9D5C-751363B41245}"/>
    <dgm:cxn modelId="{A82F0F09-0126-41EC-BC30-F292A28A6711}" srcId="{F6B1B480-59B2-4426-A68C-648D0F334E9F}" destId="{F3696C0B-70E1-4ED3-8437-DDA9EECCF393}" srcOrd="1" destOrd="0" parTransId="{F2E00FA5-E3DF-46B3-8D0B-0153DE7435E3}" sibTransId="{85B5EC3F-F20C-454B-B514-B1AC6137EDE6}"/>
    <dgm:cxn modelId="{7012C1C1-98E9-4E8B-8A21-319426F217DB}" srcId="{F3696C0B-70E1-4ED3-8437-DDA9EECCF393}" destId="{FC84DF1B-E5E0-4653-B593-EA91BE85EA98}" srcOrd="0" destOrd="0" parTransId="{6E987D69-B416-4DEC-9BD3-D2A7BFCEACD4}" sibTransId="{C0D1D6CC-65A6-42AA-80FF-9CAF2A229C48}"/>
    <dgm:cxn modelId="{7542E799-4210-438B-8CE5-6672B28054B0}" srcId="{CBA09E66-AC24-4805-8E24-F2B6600E31C6}" destId="{04722465-4344-47F3-AA3C-44427EE3FB23}" srcOrd="0" destOrd="0" parTransId="{AA6B0478-24F1-4684-AA98-FCDF0B3620BB}" sibTransId="{3F8A3E6F-35E2-40E2-B561-278B4B919B46}"/>
    <dgm:cxn modelId="{EC1FA37C-7261-4643-9D5F-CF1026D9446D}" type="presOf" srcId="{04722465-4344-47F3-AA3C-44427EE3FB23}" destId="{37521801-657F-464C-B744-A942C893F61E}" srcOrd="0" destOrd="0" presId="urn:microsoft.com/office/officeart/2005/8/layout/hierarchy1"/>
    <dgm:cxn modelId="{A55F297F-C7E1-41F4-A4DA-419F067DF37A}" srcId="{77D0DFF8-8F58-4A11-BDB3-C0335ACD2C7C}" destId="{38058562-8FBE-4DD7-995F-25AA3A6A02A2}" srcOrd="0" destOrd="0" parTransId="{2C4B1A12-F3C7-4A27-9F8F-B0ABFAF0822E}" sibTransId="{DBEDECB9-0A98-4566-90CB-4FB1431732C7}"/>
    <dgm:cxn modelId="{9B400A34-CF0D-4E37-9587-07ABBAD2DCD2}" type="presOf" srcId="{38058562-8FBE-4DD7-995F-25AA3A6A02A2}" destId="{FB234476-793F-4879-A174-1D72FB35E3E9}" srcOrd="0" destOrd="0" presId="urn:microsoft.com/office/officeart/2005/8/layout/hierarchy1"/>
    <dgm:cxn modelId="{C90853FC-C731-487A-BDFF-EFF1976D18BF}" type="presOf" srcId="{F2E00FA5-E3DF-46B3-8D0B-0153DE7435E3}" destId="{BE249A0A-F123-4F7D-B537-946DBF10DA04}" srcOrd="0" destOrd="0" presId="urn:microsoft.com/office/officeart/2005/8/layout/hierarchy1"/>
    <dgm:cxn modelId="{C5A3C3FB-AD9A-4DEF-B13F-2819D94629F4}" type="presOf" srcId="{2A9398F6-9885-4244-898C-F5FF13AFE4C2}" destId="{6FC94144-F44C-42E0-A2CF-CC35EEE384B0}" srcOrd="0" destOrd="0" presId="urn:microsoft.com/office/officeart/2005/8/layout/hierarchy1"/>
    <dgm:cxn modelId="{678C67B8-B9AA-4289-9BFA-B6CB96889F1D}" type="presOf" srcId="{6D1092C6-14F1-4E19-BBFE-C8DCC63F46A4}" destId="{7814EFB2-ADB8-456B-A5FE-21E06C3D822F}" srcOrd="0" destOrd="0" presId="urn:microsoft.com/office/officeart/2005/8/layout/hierarchy1"/>
    <dgm:cxn modelId="{3DDDCC05-7720-47D5-923F-F987FCD5BD4B}" type="presOf" srcId="{FEE0F5A6-135F-43BB-B113-069FFAAE6162}" destId="{5D1B6758-8403-4F5B-8928-B412FE9A57C8}" srcOrd="0" destOrd="0" presId="urn:microsoft.com/office/officeart/2005/8/layout/hierarchy1"/>
    <dgm:cxn modelId="{0F2889D8-95F6-41FF-A183-CCA27EE52BF2}" type="presOf" srcId="{F93D87A3-B705-4369-9F19-7C1CD117608B}" destId="{059A4E9D-7BCA-4CD3-87B8-E9C34C96BDEF}" srcOrd="0" destOrd="0" presId="urn:microsoft.com/office/officeart/2005/8/layout/hierarchy1"/>
    <dgm:cxn modelId="{698BD7CA-DBE0-40E5-B2AC-306A5C517759}" srcId="{FEE0F5A6-135F-43BB-B113-069FFAAE6162}" destId="{F6B1B480-59B2-4426-A68C-648D0F334E9F}" srcOrd="0" destOrd="0" parTransId="{924C43C3-177D-468A-8041-94FA47EE1274}" sibTransId="{40E8B55C-37A2-4F1B-B09B-4AE9CF1BCB6B}"/>
    <dgm:cxn modelId="{BECA4B56-D4F4-401E-B119-3AB64E7102DB}" type="presOf" srcId="{AA6B0478-24F1-4684-AA98-FCDF0B3620BB}" destId="{682EC198-744D-4A0C-B6C7-A8501CB6BCDA}" srcOrd="0" destOrd="0" presId="urn:microsoft.com/office/officeart/2005/8/layout/hierarchy1"/>
    <dgm:cxn modelId="{71370B2B-2C06-4176-9CC1-593DC4292B1D}" type="presOf" srcId="{6E987D69-B416-4DEC-9BD3-D2A7BFCEACD4}" destId="{A7B24E4F-F75D-433C-8CC6-FB817CFF6D9F}" srcOrd="0" destOrd="0" presId="urn:microsoft.com/office/officeart/2005/8/layout/hierarchy1"/>
    <dgm:cxn modelId="{B34F7B8E-3FDB-4B4B-B6FD-E6DF33547E23}" srcId="{F6B1B480-59B2-4426-A68C-648D0F334E9F}" destId="{CBA09E66-AC24-4805-8E24-F2B6600E31C6}" srcOrd="2" destOrd="0" parTransId="{0AA6B571-5672-4000-A8B9-A039C4B46381}" sibTransId="{839438C2-0592-43A5-8AEF-0C6397B584D4}"/>
    <dgm:cxn modelId="{E947BDB8-0EAE-4CB5-A762-B1D45E069600}" srcId="{F6B1B480-59B2-4426-A68C-648D0F334E9F}" destId="{77D0DFF8-8F58-4A11-BDB3-C0335ACD2C7C}" srcOrd="3" destOrd="0" parTransId="{4FFD7456-1AB8-480A-B157-34FFB1A9F64D}" sibTransId="{D9AF7DA7-AD43-4586-9B94-04CE8EA9C8E2}"/>
    <dgm:cxn modelId="{CA507864-0DA8-4A36-B058-7D1A66EA8170}" type="presOf" srcId="{77D0DFF8-8F58-4A11-BDB3-C0335ACD2C7C}" destId="{DCDC68B9-60D8-406B-8D7D-8182FAF03E3A}" srcOrd="0" destOrd="0" presId="urn:microsoft.com/office/officeart/2005/8/layout/hierarchy1"/>
    <dgm:cxn modelId="{038A450D-0C91-47EE-8AD7-AC29441FF64C}" type="presOf" srcId="{FC84DF1B-E5E0-4653-B593-EA91BE85EA98}" destId="{48F3FDD0-3D2B-4163-AC3F-0433BEA5AE82}" srcOrd="0" destOrd="0" presId="urn:microsoft.com/office/officeart/2005/8/layout/hierarchy1"/>
    <dgm:cxn modelId="{3D71C7BE-111B-4D93-8876-D787E2B7D413}" type="presParOf" srcId="{5D1B6758-8403-4F5B-8928-B412FE9A57C8}" destId="{16EA32AF-CBCA-43A7-B905-ADFB803A959A}" srcOrd="0" destOrd="0" presId="urn:microsoft.com/office/officeart/2005/8/layout/hierarchy1"/>
    <dgm:cxn modelId="{E46D8CA9-10BA-486C-B475-B008965D3034}" type="presParOf" srcId="{16EA32AF-CBCA-43A7-B905-ADFB803A959A}" destId="{5420768E-1E2C-47AC-9C24-ED4AC2F1AB6A}" srcOrd="0" destOrd="0" presId="urn:microsoft.com/office/officeart/2005/8/layout/hierarchy1"/>
    <dgm:cxn modelId="{B7F83BEF-09E1-4DBD-A8FF-FA3AC4547531}" type="presParOf" srcId="{5420768E-1E2C-47AC-9C24-ED4AC2F1AB6A}" destId="{3E095C8C-D3AC-4C9B-94F2-DB5B109C437D}" srcOrd="0" destOrd="0" presId="urn:microsoft.com/office/officeart/2005/8/layout/hierarchy1"/>
    <dgm:cxn modelId="{1AB5065F-939E-4C9D-B861-06F1DE2B1AD7}" type="presParOf" srcId="{5420768E-1E2C-47AC-9C24-ED4AC2F1AB6A}" destId="{104F29CC-6F7D-4EEB-928C-5FFA4C518E8D}" srcOrd="1" destOrd="0" presId="urn:microsoft.com/office/officeart/2005/8/layout/hierarchy1"/>
    <dgm:cxn modelId="{C264163B-E0C4-43E9-8CFA-4CE0C21AB4C7}" type="presParOf" srcId="{16EA32AF-CBCA-43A7-B905-ADFB803A959A}" destId="{AB988356-6F32-4CA2-BCF2-8C462635EB41}" srcOrd="1" destOrd="0" presId="urn:microsoft.com/office/officeart/2005/8/layout/hierarchy1"/>
    <dgm:cxn modelId="{8F078752-F36E-40C6-9AAF-A6CE2A764245}" type="presParOf" srcId="{AB988356-6F32-4CA2-BCF2-8C462635EB41}" destId="{6FC94144-F44C-42E0-A2CF-CC35EEE384B0}" srcOrd="0" destOrd="0" presId="urn:microsoft.com/office/officeart/2005/8/layout/hierarchy1"/>
    <dgm:cxn modelId="{C4A85CA9-5B57-410C-B52C-A4ECBA917517}" type="presParOf" srcId="{AB988356-6F32-4CA2-BCF2-8C462635EB41}" destId="{9AD3A13A-9DE9-4D68-91B0-9A286BBC4E19}" srcOrd="1" destOrd="0" presId="urn:microsoft.com/office/officeart/2005/8/layout/hierarchy1"/>
    <dgm:cxn modelId="{B2807E5E-DDFE-41DF-86AC-5BEA897C1DC2}" type="presParOf" srcId="{9AD3A13A-9DE9-4D68-91B0-9A286BBC4E19}" destId="{DFAD000A-A1E2-429E-889F-2B6978203765}" srcOrd="0" destOrd="0" presId="urn:microsoft.com/office/officeart/2005/8/layout/hierarchy1"/>
    <dgm:cxn modelId="{34694516-DC25-4A26-86A0-47114BC0A25F}" type="presParOf" srcId="{DFAD000A-A1E2-429E-889F-2B6978203765}" destId="{0EC139CB-A151-4020-8930-B2A197AC0F54}" srcOrd="0" destOrd="0" presId="urn:microsoft.com/office/officeart/2005/8/layout/hierarchy1"/>
    <dgm:cxn modelId="{3214ABA1-C06F-4DE3-80E3-AD110E7353AB}" type="presParOf" srcId="{DFAD000A-A1E2-429E-889F-2B6978203765}" destId="{059A4E9D-7BCA-4CD3-87B8-E9C34C96BDEF}" srcOrd="1" destOrd="0" presId="urn:microsoft.com/office/officeart/2005/8/layout/hierarchy1"/>
    <dgm:cxn modelId="{464E6837-846F-4861-B8AB-D9F53931D84C}" type="presParOf" srcId="{9AD3A13A-9DE9-4D68-91B0-9A286BBC4E19}" destId="{82D1D4A9-B213-449A-A066-C42029ECDDDC}" srcOrd="1" destOrd="0" presId="urn:microsoft.com/office/officeart/2005/8/layout/hierarchy1"/>
    <dgm:cxn modelId="{E127A804-A5E2-423A-98EA-F351D8C857D1}" type="presParOf" srcId="{82D1D4A9-B213-449A-A066-C42029ECDDDC}" destId="{7814EFB2-ADB8-456B-A5FE-21E06C3D822F}" srcOrd="0" destOrd="0" presId="urn:microsoft.com/office/officeart/2005/8/layout/hierarchy1"/>
    <dgm:cxn modelId="{67244922-E031-40B1-A7E5-80D87C7E78A7}" type="presParOf" srcId="{82D1D4A9-B213-449A-A066-C42029ECDDDC}" destId="{7855F369-37D2-4178-A716-7EABCFD01F40}" srcOrd="1" destOrd="0" presId="urn:microsoft.com/office/officeart/2005/8/layout/hierarchy1"/>
    <dgm:cxn modelId="{6B5A54F0-F05E-4A81-8BE8-99BA6A9A94D9}" type="presParOf" srcId="{7855F369-37D2-4178-A716-7EABCFD01F40}" destId="{37517A61-A910-4B8A-8E71-AAD64F9D141D}" srcOrd="0" destOrd="0" presId="urn:microsoft.com/office/officeart/2005/8/layout/hierarchy1"/>
    <dgm:cxn modelId="{7B06733E-8248-40B2-BDB4-2E6B9F8104E7}" type="presParOf" srcId="{37517A61-A910-4B8A-8E71-AAD64F9D141D}" destId="{C78262F8-D6F2-44D6-AA67-7D831501BC90}" srcOrd="0" destOrd="0" presId="urn:microsoft.com/office/officeart/2005/8/layout/hierarchy1"/>
    <dgm:cxn modelId="{7F8C1E50-4E3C-45EC-870B-FFD3CA4164DB}" type="presParOf" srcId="{37517A61-A910-4B8A-8E71-AAD64F9D141D}" destId="{6D61F6E8-AA4E-4B1D-BCB8-170748219CFA}" srcOrd="1" destOrd="0" presId="urn:microsoft.com/office/officeart/2005/8/layout/hierarchy1"/>
    <dgm:cxn modelId="{35C46DC1-9F70-4764-BDCD-E9A4B4B2D152}" type="presParOf" srcId="{7855F369-37D2-4178-A716-7EABCFD01F40}" destId="{DA5E7FC6-A70C-4E76-B139-ACB3DD089835}" srcOrd="1" destOrd="0" presId="urn:microsoft.com/office/officeart/2005/8/layout/hierarchy1"/>
    <dgm:cxn modelId="{77F3F637-1D03-423A-9500-87DEB440792E}" type="presParOf" srcId="{AB988356-6F32-4CA2-BCF2-8C462635EB41}" destId="{BE249A0A-F123-4F7D-B537-946DBF10DA04}" srcOrd="2" destOrd="0" presId="urn:microsoft.com/office/officeart/2005/8/layout/hierarchy1"/>
    <dgm:cxn modelId="{6C5A24D6-0FCE-40B0-98F2-13B8B7469C53}" type="presParOf" srcId="{AB988356-6F32-4CA2-BCF2-8C462635EB41}" destId="{69361922-CC2D-4534-B373-1704CB39E3AF}" srcOrd="3" destOrd="0" presId="urn:microsoft.com/office/officeart/2005/8/layout/hierarchy1"/>
    <dgm:cxn modelId="{C6BDF335-B840-405F-AD4E-91EB89490188}" type="presParOf" srcId="{69361922-CC2D-4534-B373-1704CB39E3AF}" destId="{A49BD816-F37A-4D05-9695-0FDA33E117B1}" srcOrd="0" destOrd="0" presId="urn:microsoft.com/office/officeart/2005/8/layout/hierarchy1"/>
    <dgm:cxn modelId="{BED16EFF-E626-467F-8FFD-6551F3205312}" type="presParOf" srcId="{A49BD816-F37A-4D05-9695-0FDA33E117B1}" destId="{EFCC3E3B-6519-4A6A-8505-592702040BAA}" srcOrd="0" destOrd="0" presId="urn:microsoft.com/office/officeart/2005/8/layout/hierarchy1"/>
    <dgm:cxn modelId="{44F0C81A-6A23-4946-A1A3-5055757FAF2F}" type="presParOf" srcId="{A49BD816-F37A-4D05-9695-0FDA33E117B1}" destId="{7C258E73-8024-451D-B1C5-63F4A35852C6}" srcOrd="1" destOrd="0" presId="urn:microsoft.com/office/officeart/2005/8/layout/hierarchy1"/>
    <dgm:cxn modelId="{D82D9AB3-1711-4F99-889B-454314278D35}" type="presParOf" srcId="{69361922-CC2D-4534-B373-1704CB39E3AF}" destId="{69FE2D49-214E-41F8-9489-CB2D666594D5}" srcOrd="1" destOrd="0" presId="urn:microsoft.com/office/officeart/2005/8/layout/hierarchy1"/>
    <dgm:cxn modelId="{F9E89BE5-315D-4C97-9ECD-587DE7FF53B4}" type="presParOf" srcId="{69FE2D49-214E-41F8-9489-CB2D666594D5}" destId="{A7B24E4F-F75D-433C-8CC6-FB817CFF6D9F}" srcOrd="0" destOrd="0" presId="urn:microsoft.com/office/officeart/2005/8/layout/hierarchy1"/>
    <dgm:cxn modelId="{74B41DD4-EFC1-465B-90DB-28B1BC154754}" type="presParOf" srcId="{69FE2D49-214E-41F8-9489-CB2D666594D5}" destId="{7D6DA974-BCCA-485E-B4B0-D7C6A36F1FEB}" srcOrd="1" destOrd="0" presId="urn:microsoft.com/office/officeart/2005/8/layout/hierarchy1"/>
    <dgm:cxn modelId="{7ADD1670-1954-41F1-A901-AC28C0A2C8ED}" type="presParOf" srcId="{7D6DA974-BCCA-485E-B4B0-D7C6A36F1FEB}" destId="{DBCA7ED1-4904-4A2E-BB50-FCBBA88D1357}" srcOrd="0" destOrd="0" presId="urn:microsoft.com/office/officeart/2005/8/layout/hierarchy1"/>
    <dgm:cxn modelId="{004276F6-CF5F-4E3A-8760-A032A8363165}" type="presParOf" srcId="{DBCA7ED1-4904-4A2E-BB50-FCBBA88D1357}" destId="{D700A054-D07A-4904-98AE-E02CA1D33F63}" srcOrd="0" destOrd="0" presId="urn:microsoft.com/office/officeart/2005/8/layout/hierarchy1"/>
    <dgm:cxn modelId="{0D604D21-4A84-472C-B477-9B918F053B81}" type="presParOf" srcId="{DBCA7ED1-4904-4A2E-BB50-FCBBA88D1357}" destId="{48F3FDD0-3D2B-4163-AC3F-0433BEA5AE82}" srcOrd="1" destOrd="0" presId="urn:microsoft.com/office/officeart/2005/8/layout/hierarchy1"/>
    <dgm:cxn modelId="{437E16CA-AA70-47AA-AF80-F580D0A58943}" type="presParOf" srcId="{7D6DA974-BCCA-485E-B4B0-D7C6A36F1FEB}" destId="{8153612F-7E76-41F4-AEF9-DD8FC44C5C0D}" srcOrd="1" destOrd="0" presId="urn:microsoft.com/office/officeart/2005/8/layout/hierarchy1"/>
    <dgm:cxn modelId="{A6098E46-D899-4DEF-B2D4-4A8CD901AC4A}" type="presParOf" srcId="{AB988356-6F32-4CA2-BCF2-8C462635EB41}" destId="{F5A5252F-9EEB-411B-8964-8608748B46CA}" srcOrd="4" destOrd="0" presId="urn:microsoft.com/office/officeart/2005/8/layout/hierarchy1"/>
    <dgm:cxn modelId="{B90AA130-E19F-46A9-A745-099F727494F8}" type="presParOf" srcId="{AB988356-6F32-4CA2-BCF2-8C462635EB41}" destId="{F972544A-A62C-4A59-8017-AD94224029CE}" srcOrd="5" destOrd="0" presId="urn:microsoft.com/office/officeart/2005/8/layout/hierarchy1"/>
    <dgm:cxn modelId="{2EE548B1-1A0F-4A9B-B296-C81570577F15}" type="presParOf" srcId="{F972544A-A62C-4A59-8017-AD94224029CE}" destId="{1B08ACEF-6D44-441D-AB93-1674E74513AD}" srcOrd="0" destOrd="0" presId="urn:microsoft.com/office/officeart/2005/8/layout/hierarchy1"/>
    <dgm:cxn modelId="{0A0A6898-6C86-4A34-8E89-8262406A88FF}" type="presParOf" srcId="{1B08ACEF-6D44-441D-AB93-1674E74513AD}" destId="{898E2B36-9C8A-4D9F-AFE8-7233FC856176}" srcOrd="0" destOrd="0" presId="urn:microsoft.com/office/officeart/2005/8/layout/hierarchy1"/>
    <dgm:cxn modelId="{6BBAE87C-BC1D-4443-B02D-003C21FD09CE}" type="presParOf" srcId="{1B08ACEF-6D44-441D-AB93-1674E74513AD}" destId="{8CC3F421-5385-4B4F-BF50-CD13C39DFE17}" srcOrd="1" destOrd="0" presId="urn:microsoft.com/office/officeart/2005/8/layout/hierarchy1"/>
    <dgm:cxn modelId="{0D900945-03C3-48B3-9694-0B157CEF404C}" type="presParOf" srcId="{F972544A-A62C-4A59-8017-AD94224029CE}" destId="{0979B8FD-1DE8-48B9-B001-E28F08D132FE}" srcOrd="1" destOrd="0" presId="urn:microsoft.com/office/officeart/2005/8/layout/hierarchy1"/>
    <dgm:cxn modelId="{D18C9668-5614-45BF-9D54-AF27259E0044}" type="presParOf" srcId="{0979B8FD-1DE8-48B9-B001-E28F08D132FE}" destId="{682EC198-744D-4A0C-B6C7-A8501CB6BCDA}" srcOrd="0" destOrd="0" presId="urn:microsoft.com/office/officeart/2005/8/layout/hierarchy1"/>
    <dgm:cxn modelId="{6C60719C-BBA1-4588-B164-1C8BDC0FC41A}" type="presParOf" srcId="{0979B8FD-1DE8-48B9-B001-E28F08D132FE}" destId="{2C039C9E-8B88-4E1F-BB7B-33C3D3EED8F2}" srcOrd="1" destOrd="0" presId="urn:microsoft.com/office/officeart/2005/8/layout/hierarchy1"/>
    <dgm:cxn modelId="{9A48F57D-C3BE-44BE-A783-E3DC5CA4036B}" type="presParOf" srcId="{2C039C9E-8B88-4E1F-BB7B-33C3D3EED8F2}" destId="{B60ABFF4-3C64-4615-8B21-D8D3CD51ED79}" srcOrd="0" destOrd="0" presId="urn:microsoft.com/office/officeart/2005/8/layout/hierarchy1"/>
    <dgm:cxn modelId="{650793AA-1970-4DD5-A105-6698E1E9CEB9}" type="presParOf" srcId="{B60ABFF4-3C64-4615-8B21-D8D3CD51ED79}" destId="{4D13202E-91A3-4FE4-AD69-AA3A138B6D55}" srcOrd="0" destOrd="0" presId="urn:microsoft.com/office/officeart/2005/8/layout/hierarchy1"/>
    <dgm:cxn modelId="{3F47B9E3-C239-4F78-87C6-02B8DA56B6BC}" type="presParOf" srcId="{B60ABFF4-3C64-4615-8B21-D8D3CD51ED79}" destId="{37521801-657F-464C-B744-A942C893F61E}" srcOrd="1" destOrd="0" presId="urn:microsoft.com/office/officeart/2005/8/layout/hierarchy1"/>
    <dgm:cxn modelId="{16990783-0FFE-426D-8669-97B31E4DA858}" type="presParOf" srcId="{2C039C9E-8B88-4E1F-BB7B-33C3D3EED8F2}" destId="{7F6A14FE-6E97-4F89-BB3A-3ADA0280CC83}" srcOrd="1" destOrd="0" presId="urn:microsoft.com/office/officeart/2005/8/layout/hierarchy1"/>
    <dgm:cxn modelId="{BF705437-F14E-4C67-9817-8D1381B55366}" type="presParOf" srcId="{AB988356-6F32-4CA2-BCF2-8C462635EB41}" destId="{D2198CB9-B7FA-4312-8A0E-FEF460F9C462}" srcOrd="6" destOrd="0" presId="urn:microsoft.com/office/officeart/2005/8/layout/hierarchy1"/>
    <dgm:cxn modelId="{5BC24CE0-0D3A-4100-8082-50F620D7B3EB}" type="presParOf" srcId="{AB988356-6F32-4CA2-BCF2-8C462635EB41}" destId="{02713AAB-3106-4DB9-A7D8-CF519140E3BC}" srcOrd="7" destOrd="0" presId="urn:microsoft.com/office/officeart/2005/8/layout/hierarchy1"/>
    <dgm:cxn modelId="{570D95E4-C240-4ACD-BAB4-C942D386B260}" type="presParOf" srcId="{02713AAB-3106-4DB9-A7D8-CF519140E3BC}" destId="{9CFA12AC-A357-47A0-9C07-EA20EBECFC6B}" srcOrd="0" destOrd="0" presId="urn:microsoft.com/office/officeart/2005/8/layout/hierarchy1"/>
    <dgm:cxn modelId="{F1F6C770-838A-4226-8655-61CF18DB8586}" type="presParOf" srcId="{9CFA12AC-A357-47A0-9C07-EA20EBECFC6B}" destId="{2CC11F3C-28E4-4C3E-A2C4-FD7FDAFAD0FA}" srcOrd="0" destOrd="0" presId="urn:microsoft.com/office/officeart/2005/8/layout/hierarchy1"/>
    <dgm:cxn modelId="{CB4DC098-E1DB-4B88-A4BE-3B745FD60DA6}" type="presParOf" srcId="{9CFA12AC-A357-47A0-9C07-EA20EBECFC6B}" destId="{DCDC68B9-60D8-406B-8D7D-8182FAF03E3A}" srcOrd="1" destOrd="0" presId="urn:microsoft.com/office/officeart/2005/8/layout/hierarchy1"/>
    <dgm:cxn modelId="{0A1F9C36-7341-48E2-B75C-A513A3DE9D6C}" type="presParOf" srcId="{02713AAB-3106-4DB9-A7D8-CF519140E3BC}" destId="{09816FC8-0DF7-4B5A-A44F-1874C29AFC2E}" srcOrd="1" destOrd="0" presId="urn:microsoft.com/office/officeart/2005/8/layout/hierarchy1"/>
    <dgm:cxn modelId="{12058924-388D-48D5-B86D-5D1F1C87E47F}" type="presParOf" srcId="{09816FC8-0DF7-4B5A-A44F-1874C29AFC2E}" destId="{1C40CD5F-9949-490B-97ED-DDDE9D044EEB}" srcOrd="0" destOrd="0" presId="urn:microsoft.com/office/officeart/2005/8/layout/hierarchy1"/>
    <dgm:cxn modelId="{FFF5CFE2-5A8F-4E7E-8235-210E5064797C}" type="presParOf" srcId="{09816FC8-0DF7-4B5A-A44F-1874C29AFC2E}" destId="{1B2BB205-C1AC-4CDE-AB8D-204EFEC94037}" srcOrd="1" destOrd="0" presId="urn:microsoft.com/office/officeart/2005/8/layout/hierarchy1"/>
    <dgm:cxn modelId="{57F9D181-BC20-484B-A7F3-4A0922B92B8A}" type="presParOf" srcId="{1B2BB205-C1AC-4CDE-AB8D-204EFEC94037}" destId="{CFA68933-010F-4336-ABDF-C89E1B460FFE}" srcOrd="0" destOrd="0" presId="urn:microsoft.com/office/officeart/2005/8/layout/hierarchy1"/>
    <dgm:cxn modelId="{6B3FF231-AC3A-448B-B11A-9710CF326C3C}" type="presParOf" srcId="{CFA68933-010F-4336-ABDF-C89E1B460FFE}" destId="{DC73E512-ADD0-459F-9744-C56A40ABB624}" srcOrd="0" destOrd="0" presId="urn:microsoft.com/office/officeart/2005/8/layout/hierarchy1"/>
    <dgm:cxn modelId="{FBDA153B-FE8B-4C72-9D53-85B5DC554B13}" type="presParOf" srcId="{CFA68933-010F-4336-ABDF-C89E1B460FFE}" destId="{FB234476-793F-4879-A174-1D72FB35E3E9}" srcOrd="1" destOrd="0" presId="urn:microsoft.com/office/officeart/2005/8/layout/hierarchy1"/>
    <dgm:cxn modelId="{3D011DA8-1450-4E02-94B4-65D37855CEED}" type="presParOf" srcId="{1B2BB205-C1AC-4CDE-AB8D-204EFEC94037}" destId="{7EBA272A-64EB-4CEA-A758-7CB3DCF4EB5A}" srcOrd="1" destOrd="0" presId="urn:microsoft.com/office/officeart/2005/8/layout/hierarchy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230B6-8165-493E-95D4-1F7937BFC48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1515BFB-5406-4A0A-87DC-A8A0500158F7}">
      <dgm:prSet phldrT="[Текст]" custT="1"/>
      <dgm:spPr/>
      <dgm:t>
        <a:bodyPr/>
        <a:lstStyle/>
        <a:p>
          <a:r>
            <a:rPr lang="ru-RU" sz="2800" dirty="0" smtClean="0"/>
            <a:t>Лекции</a:t>
          </a:r>
          <a:endParaRPr lang="ru-RU" sz="2800" dirty="0"/>
        </a:p>
      </dgm:t>
    </dgm:pt>
    <dgm:pt modelId="{A01507AD-5C0D-46E1-A6C8-665D4490EE29}" type="parTrans" cxnId="{FFF96FAF-D8F7-4AF7-ABB6-F02EE6B48F39}">
      <dgm:prSet/>
      <dgm:spPr/>
      <dgm:t>
        <a:bodyPr/>
        <a:lstStyle/>
        <a:p>
          <a:endParaRPr lang="ru-RU"/>
        </a:p>
      </dgm:t>
    </dgm:pt>
    <dgm:pt modelId="{7412CB27-F53F-450E-9FBF-9796807E4ACB}" type="sibTrans" cxnId="{FFF96FAF-D8F7-4AF7-ABB6-F02EE6B48F39}">
      <dgm:prSet/>
      <dgm:spPr/>
      <dgm:t>
        <a:bodyPr/>
        <a:lstStyle/>
        <a:p>
          <a:endParaRPr lang="ru-RU"/>
        </a:p>
      </dgm:t>
    </dgm:pt>
    <dgm:pt modelId="{ED4CF8C2-C9B7-4388-8A14-EDFC577AB202}">
      <dgm:prSet phldrT="[Текст]" custT="1"/>
      <dgm:spPr/>
      <dgm:t>
        <a:bodyPr/>
        <a:lstStyle/>
        <a:p>
          <a:r>
            <a:rPr lang="ru-RU" sz="2800" dirty="0" smtClean="0"/>
            <a:t>Дискуссии</a:t>
          </a:r>
          <a:endParaRPr lang="ru-RU" sz="2800" dirty="0"/>
        </a:p>
      </dgm:t>
    </dgm:pt>
    <dgm:pt modelId="{B4CB05E4-3E38-47D6-B950-9473005C4787}" type="parTrans" cxnId="{3118C3D8-D99D-4C4D-A664-69C2A7D83D2E}">
      <dgm:prSet/>
      <dgm:spPr/>
      <dgm:t>
        <a:bodyPr/>
        <a:lstStyle/>
        <a:p>
          <a:endParaRPr lang="ru-RU"/>
        </a:p>
      </dgm:t>
    </dgm:pt>
    <dgm:pt modelId="{736FF017-E4C9-4E32-87A2-4B9475658B19}" type="sibTrans" cxnId="{3118C3D8-D99D-4C4D-A664-69C2A7D83D2E}">
      <dgm:prSet/>
      <dgm:spPr/>
      <dgm:t>
        <a:bodyPr/>
        <a:lstStyle/>
        <a:p>
          <a:endParaRPr lang="ru-RU"/>
        </a:p>
      </dgm:t>
    </dgm:pt>
    <dgm:pt modelId="{14620AEB-AAA7-4306-96AD-C7AD59690616}">
      <dgm:prSet phldrT="[Текст]" custT="1"/>
      <dgm:spPr/>
      <dgm:t>
        <a:bodyPr/>
        <a:lstStyle/>
        <a:p>
          <a:r>
            <a:rPr lang="ru-RU" sz="2800" dirty="0" smtClean="0"/>
            <a:t>Семинары</a:t>
          </a:r>
          <a:endParaRPr lang="ru-RU" sz="2800" dirty="0"/>
        </a:p>
      </dgm:t>
    </dgm:pt>
    <dgm:pt modelId="{E6ED83C0-50FE-4CDB-83D8-831CA18D9AE6}" type="parTrans" cxnId="{D9507A7E-0AEB-41E0-9A56-0B50B8322EC8}">
      <dgm:prSet/>
      <dgm:spPr/>
      <dgm:t>
        <a:bodyPr/>
        <a:lstStyle/>
        <a:p>
          <a:endParaRPr lang="ru-RU"/>
        </a:p>
      </dgm:t>
    </dgm:pt>
    <dgm:pt modelId="{A24D3C30-C42F-4402-9BD0-A19282C0A30F}" type="sibTrans" cxnId="{D9507A7E-0AEB-41E0-9A56-0B50B8322EC8}">
      <dgm:prSet/>
      <dgm:spPr/>
      <dgm:t>
        <a:bodyPr/>
        <a:lstStyle/>
        <a:p>
          <a:endParaRPr lang="ru-RU"/>
        </a:p>
      </dgm:t>
    </dgm:pt>
    <dgm:pt modelId="{C89A02E3-705D-47EB-AFA5-903EF7BB3AB6}">
      <dgm:prSet phldrT="[Текст]" custT="1"/>
      <dgm:spPr/>
      <dgm:t>
        <a:bodyPr/>
        <a:lstStyle/>
        <a:p>
          <a:r>
            <a:rPr lang="ru-RU" sz="2800" dirty="0" smtClean="0"/>
            <a:t>ИКТ</a:t>
          </a:r>
          <a:endParaRPr lang="ru-RU" sz="2800" dirty="0"/>
        </a:p>
      </dgm:t>
    </dgm:pt>
    <dgm:pt modelId="{2AFD300D-42C8-42F1-A228-06FB76DE294A}" type="parTrans" cxnId="{5FB51A65-7395-4C8D-A102-DC00CC3A39B6}">
      <dgm:prSet/>
      <dgm:spPr/>
      <dgm:t>
        <a:bodyPr/>
        <a:lstStyle/>
        <a:p>
          <a:endParaRPr lang="ru-RU"/>
        </a:p>
      </dgm:t>
    </dgm:pt>
    <dgm:pt modelId="{73FD0196-A5BF-4E35-9D76-313F5871E1F1}" type="sibTrans" cxnId="{5FB51A65-7395-4C8D-A102-DC00CC3A39B6}">
      <dgm:prSet/>
      <dgm:spPr/>
      <dgm:t>
        <a:bodyPr/>
        <a:lstStyle/>
        <a:p>
          <a:endParaRPr lang="ru-RU"/>
        </a:p>
      </dgm:t>
    </dgm:pt>
    <dgm:pt modelId="{CB557276-D9B7-4610-90D2-0158586D9205}">
      <dgm:prSet phldrT="[Текст]" custT="1"/>
      <dgm:spPr/>
      <dgm:t>
        <a:bodyPr/>
        <a:lstStyle/>
        <a:p>
          <a:r>
            <a:rPr lang="ru-RU" sz="2800" dirty="0" smtClean="0"/>
            <a:t>Игры</a:t>
          </a:r>
          <a:endParaRPr lang="ru-RU" sz="2800" dirty="0"/>
        </a:p>
      </dgm:t>
    </dgm:pt>
    <dgm:pt modelId="{196EDFD4-C134-4735-A4BC-6BE0A46ED020}" type="parTrans" cxnId="{C5758FBA-28E7-421B-B93D-2FBF8925529E}">
      <dgm:prSet/>
      <dgm:spPr/>
      <dgm:t>
        <a:bodyPr/>
        <a:lstStyle/>
        <a:p>
          <a:endParaRPr lang="ru-RU"/>
        </a:p>
      </dgm:t>
    </dgm:pt>
    <dgm:pt modelId="{7D51A2DC-18A7-4958-9C88-757C34B15AB4}" type="sibTrans" cxnId="{C5758FBA-28E7-421B-B93D-2FBF8925529E}">
      <dgm:prSet/>
      <dgm:spPr/>
      <dgm:t>
        <a:bodyPr/>
        <a:lstStyle/>
        <a:p>
          <a:endParaRPr lang="ru-RU"/>
        </a:p>
      </dgm:t>
    </dgm:pt>
    <dgm:pt modelId="{F22E9D0D-CB00-438B-9770-85ED0789A32F}">
      <dgm:prSet phldrT="[Текст]" custT="1"/>
      <dgm:spPr/>
      <dgm:t>
        <a:bodyPr/>
        <a:lstStyle/>
        <a:p>
          <a:r>
            <a:rPr lang="ru-RU" sz="2400" dirty="0" smtClean="0"/>
            <a:t>Проекты и исследования</a:t>
          </a:r>
          <a:endParaRPr lang="ru-RU" sz="2400" dirty="0"/>
        </a:p>
      </dgm:t>
    </dgm:pt>
    <dgm:pt modelId="{C7F627AE-1F1E-49B6-AABF-54A5EC243104}" type="parTrans" cxnId="{0F8D1675-A4A5-4B69-A5E9-7AFD0CE56F27}">
      <dgm:prSet/>
      <dgm:spPr/>
      <dgm:t>
        <a:bodyPr/>
        <a:lstStyle/>
        <a:p>
          <a:endParaRPr lang="ru-RU"/>
        </a:p>
      </dgm:t>
    </dgm:pt>
    <dgm:pt modelId="{1C943154-5F76-45A2-9057-66E4EEE51D1A}" type="sibTrans" cxnId="{0F8D1675-A4A5-4B69-A5E9-7AFD0CE56F27}">
      <dgm:prSet/>
      <dgm:spPr/>
      <dgm:t>
        <a:bodyPr/>
        <a:lstStyle/>
        <a:p>
          <a:endParaRPr lang="ru-RU"/>
        </a:p>
      </dgm:t>
    </dgm:pt>
    <dgm:pt modelId="{01CAE44C-BEF2-42B6-B0C2-38B19FD694B6}">
      <dgm:prSet phldrT="[Текст]" custT="1"/>
      <dgm:spPr/>
      <dgm:t>
        <a:bodyPr/>
        <a:lstStyle/>
        <a:p>
          <a:r>
            <a:rPr lang="ru-RU" sz="2800" dirty="0" smtClean="0"/>
            <a:t>Экскурсии</a:t>
          </a:r>
          <a:endParaRPr lang="ru-RU" sz="2800" dirty="0"/>
        </a:p>
      </dgm:t>
    </dgm:pt>
    <dgm:pt modelId="{9C610E06-C792-4B49-81A2-76E4D4282766}" type="parTrans" cxnId="{CD6181A7-B815-4552-8D18-1C48271E4092}">
      <dgm:prSet/>
      <dgm:spPr/>
      <dgm:t>
        <a:bodyPr/>
        <a:lstStyle/>
        <a:p>
          <a:endParaRPr lang="ru-RU"/>
        </a:p>
      </dgm:t>
    </dgm:pt>
    <dgm:pt modelId="{F6B74B3C-1A08-4818-B63A-04AC3282D4A1}" type="sibTrans" cxnId="{CD6181A7-B815-4552-8D18-1C48271E4092}">
      <dgm:prSet/>
      <dgm:spPr/>
      <dgm:t>
        <a:bodyPr/>
        <a:lstStyle/>
        <a:p>
          <a:endParaRPr lang="ru-RU"/>
        </a:p>
      </dgm:t>
    </dgm:pt>
    <dgm:pt modelId="{8489B43E-EF51-43C1-A0D7-C40AAFA9B24C}">
      <dgm:prSet phldrT="[Текст]" custT="1"/>
      <dgm:spPr/>
      <dgm:t>
        <a:bodyPr/>
        <a:lstStyle/>
        <a:p>
          <a:r>
            <a:rPr lang="ru-RU" sz="2800" dirty="0" smtClean="0"/>
            <a:t>Конференции</a:t>
          </a:r>
          <a:endParaRPr lang="ru-RU" sz="2800" dirty="0"/>
        </a:p>
      </dgm:t>
    </dgm:pt>
    <dgm:pt modelId="{12CDBB1B-682F-4183-B8CD-F43EF2C4A834}" type="parTrans" cxnId="{A62A4294-9223-44F8-9DA2-20F6D58078DE}">
      <dgm:prSet/>
      <dgm:spPr/>
      <dgm:t>
        <a:bodyPr/>
        <a:lstStyle/>
        <a:p>
          <a:endParaRPr lang="ru-RU"/>
        </a:p>
      </dgm:t>
    </dgm:pt>
    <dgm:pt modelId="{2305CB41-300E-4DE9-B183-F87AFBABA792}" type="sibTrans" cxnId="{A62A4294-9223-44F8-9DA2-20F6D58078DE}">
      <dgm:prSet/>
      <dgm:spPr/>
      <dgm:t>
        <a:bodyPr/>
        <a:lstStyle/>
        <a:p>
          <a:endParaRPr lang="ru-RU"/>
        </a:p>
      </dgm:t>
    </dgm:pt>
    <dgm:pt modelId="{31C78A82-9484-4BD4-A998-ECA2367C40EB}" type="pres">
      <dgm:prSet presAssocID="{0B5230B6-8165-493E-95D4-1F7937BFC4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3C192-910A-46D9-A52D-B0660756F853}" type="pres">
      <dgm:prSet presAssocID="{C1515BFB-5406-4A0A-87DC-A8A0500158F7}" presName="parentLin" presStyleCnt="0"/>
      <dgm:spPr/>
    </dgm:pt>
    <dgm:pt modelId="{82589D9F-A3AE-4DC1-858D-847BD5D4C265}" type="pres">
      <dgm:prSet presAssocID="{C1515BFB-5406-4A0A-87DC-A8A0500158F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96BE7A4A-F03B-47C9-8460-1E98C50003CF}" type="pres">
      <dgm:prSet presAssocID="{C1515BFB-5406-4A0A-87DC-A8A0500158F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CD765-CF07-4A05-8D44-3382734F6EE7}" type="pres">
      <dgm:prSet presAssocID="{C1515BFB-5406-4A0A-87DC-A8A0500158F7}" presName="negativeSpace" presStyleCnt="0"/>
      <dgm:spPr/>
    </dgm:pt>
    <dgm:pt modelId="{119570F1-3B7A-45C6-99FF-63B367C52C40}" type="pres">
      <dgm:prSet presAssocID="{C1515BFB-5406-4A0A-87DC-A8A0500158F7}" presName="childText" presStyleLbl="conFgAcc1" presStyleIdx="0" presStyleCnt="8" custLinFactY="-13647" custLinFactNeighborX="3077" custLinFactNeighborY="-100000">
        <dgm:presLayoutVars>
          <dgm:bulletEnabled val="1"/>
        </dgm:presLayoutVars>
      </dgm:prSet>
      <dgm:spPr/>
    </dgm:pt>
    <dgm:pt modelId="{E8E0280E-F279-4202-BB02-5DDD7DDBF950}" type="pres">
      <dgm:prSet presAssocID="{7412CB27-F53F-450E-9FBF-9796807E4ACB}" presName="spaceBetweenRectangles" presStyleCnt="0"/>
      <dgm:spPr/>
    </dgm:pt>
    <dgm:pt modelId="{179AE98C-FB08-42D7-8A45-F0A09AF17785}" type="pres">
      <dgm:prSet presAssocID="{ED4CF8C2-C9B7-4388-8A14-EDFC577AB202}" presName="parentLin" presStyleCnt="0"/>
      <dgm:spPr/>
    </dgm:pt>
    <dgm:pt modelId="{63F54B38-E029-4144-B708-DABD0FF82449}" type="pres">
      <dgm:prSet presAssocID="{ED4CF8C2-C9B7-4388-8A14-EDFC577AB20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C0F1A97-E8FC-43F4-973D-6F627A319AAB}" type="pres">
      <dgm:prSet presAssocID="{ED4CF8C2-C9B7-4388-8A14-EDFC577AB202}" presName="parentText" presStyleLbl="node1" presStyleIdx="1" presStyleCnt="8" custLinFactNeighborX="-23077" custLinFactNeighborY="208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28D71-CFD6-4B40-B8DB-5667EDE44ABC}" type="pres">
      <dgm:prSet presAssocID="{ED4CF8C2-C9B7-4388-8A14-EDFC577AB202}" presName="negativeSpace" presStyleCnt="0"/>
      <dgm:spPr/>
    </dgm:pt>
    <dgm:pt modelId="{9CF961D0-DD5E-42B7-A725-7272A292BFE1}" type="pres">
      <dgm:prSet presAssocID="{ED4CF8C2-C9B7-4388-8A14-EDFC577AB202}" presName="childText" presStyleLbl="conFgAcc1" presStyleIdx="1" presStyleCnt="8">
        <dgm:presLayoutVars>
          <dgm:bulletEnabled val="1"/>
        </dgm:presLayoutVars>
      </dgm:prSet>
      <dgm:spPr/>
    </dgm:pt>
    <dgm:pt modelId="{EBCF6EDD-2129-4CA2-84D5-D7EBB1975FD9}" type="pres">
      <dgm:prSet presAssocID="{736FF017-E4C9-4E32-87A2-4B9475658B19}" presName="spaceBetweenRectangles" presStyleCnt="0"/>
      <dgm:spPr/>
    </dgm:pt>
    <dgm:pt modelId="{C5E29C76-85F8-4ABA-95BA-B6683A1AA283}" type="pres">
      <dgm:prSet presAssocID="{14620AEB-AAA7-4306-96AD-C7AD59690616}" presName="parentLin" presStyleCnt="0"/>
      <dgm:spPr/>
    </dgm:pt>
    <dgm:pt modelId="{02CCD6B3-2D4C-448E-ACB1-5792CD12B316}" type="pres">
      <dgm:prSet presAssocID="{14620AEB-AAA7-4306-96AD-C7AD59690616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A833AA56-EEB8-4BDE-AD12-A00B6B5030F0}" type="pres">
      <dgm:prSet presAssocID="{14620AEB-AAA7-4306-96AD-C7AD5969061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FD736-4F16-4057-9111-EB1C5AE5DE08}" type="pres">
      <dgm:prSet presAssocID="{14620AEB-AAA7-4306-96AD-C7AD59690616}" presName="negativeSpace" presStyleCnt="0"/>
      <dgm:spPr/>
    </dgm:pt>
    <dgm:pt modelId="{90B7A8F9-45AC-4F5F-A4C1-FC3E479EE223}" type="pres">
      <dgm:prSet presAssocID="{14620AEB-AAA7-4306-96AD-C7AD59690616}" presName="childText" presStyleLbl="conFgAcc1" presStyleIdx="2" presStyleCnt="8" custLinFactNeighborX="-1974" custLinFactNeighborY="-17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1E5BF-A3E8-410E-8700-4D31EA2D1D5B}" type="pres">
      <dgm:prSet presAssocID="{A24D3C30-C42F-4402-9BD0-A19282C0A30F}" presName="spaceBetweenRectangles" presStyleCnt="0"/>
      <dgm:spPr/>
    </dgm:pt>
    <dgm:pt modelId="{37BDCF83-2371-4248-BBAB-5995A9A1F411}" type="pres">
      <dgm:prSet presAssocID="{CB557276-D9B7-4610-90D2-0158586D9205}" presName="parentLin" presStyleCnt="0"/>
      <dgm:spPr/>
    </dgm:pt>
    <dgm:pt modelId="{B1818653-8CD1-4DEB-947E-2857002EBBB5}" type="pres">
      <dgm:prSet presAssocID="{CB557276-D9B7-4610-90D2-0158586D9205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278452F2-44AD-450F-81D5-CA0DFC636649}" type="pres">
      <dgm:prSet presAssocID="{CB557276-D9B7-4610-90D2-0158586D920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277D1-B785-4F54-8EB5-5C1DF5FE9476}" type="pres">
      <dgm:prSet presAssocID="{CB557276-D9B7-4610-90D2-0158586D9205}" presName="negativeSpace" presStyleCnt="0"/>
      <dgm:spPr/>
    </dgm:pt>
    <dgm:pt modelId="{C9431407-B278-4196-82CD-32D3D25E3C4D}" type="pres">
      <dgm:prSet presAssocID="{CB557276-D9B7-4610-90D2-0158586D9205}" presName="childText" presStyleLbl="conFgAcc1" presStyleIdx="3" presStyleCnt="8">
        <dgm:presLayoutVars>
          <dgm:bulletEnabled val="1"/>
        </dgm:presLayoutVars>
      </dgm:prSet>
      <dgm:spPr/>
    </dgm:pt>
    <dgm:pt modelId="{715FB313-E95C-4662-8DFA-1F352143941B}" type="pres">
      <dgm:prSet presAssocID="{7D51A2DC-18A7-4958-9C88-757C34B15AB4}" presName="spaceBetweenRectangles" presStyleCnt="0"/>
      <dgm:spPr/>
    </dgm:pt>
    <dgm:pt modelId="{1774FB40-B329-47D1-A56A-2E0AA76F5353}" type="pres">
      <dgm:prSet presAssocID="{F22E9D0D-CB00-438B-9770-85ED0789A32F}" presName="parentLin" presStyleCnt="0"/>
      <dgm:spPr/>
    </dgm:pt>
    <dgm:pt modelId="{4E7D2F94-7CA0-4026-95CB-6A260217407D}" type="pres">
      <dgm:prSet presAssocID="{F22E9D0D-CB00-438B-9770-85ED0789A32F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A74D72DC-4D97-43A0-81AA-B8146E7EF451}" type="pres">
      <dgm:prSet presAssocID="{F22E9D0D-CB00-438B-9770-85ED0789A32F}" presName="parentText" presStyleLbl="node1" presStyleIdx="4" presStyleCnt="8" custScaleX="15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F515E-0071-45F7-BB62-C6A19267254A}" type="pres">
      <dgm:prSet presAssocID="{F22E9D0D-CB00-438B-9770-85ED0789A32F}" presName="negativeSpace" presStyleCnt="0"/>
      <dgm:spPr/>
    </dgm:pt>
    <dgm:pt modelId="{A4587F9E-96FA-48B7-B7E8-7063A4118F94}" type="pres">
      <dgm:prSet presAssocID="{F22E9D0D-CB00-438B-9770-85ED0789A32F}" presName="childText" presStyleLbl="conFgAcc1" presStyleIdx="4" presStyleCnt="8">
        <dgm:presLayoutVars>
          <dgm:bulletEnabled val="1"/>
        </dgm:presLayoutVars>
      </dgm:prSet>
      <dgm:spPr/>
    </dgm:pt>
    <dgm:pt modelId="{8062D3CE-4486-440E-8F1F-D0B9EF73493E}" type="pres">
      <dgm:prSet presAssocID="{1C943154-5F76-45A2-9057-66E4EEE51D1A}" presName="spaceBetweenRectangles" presStyleCnt="0"/>
      <dgm:spPr/>
    </dgm:pt>
    <dgm:pt modelId="{A32EC39D-A11F-4CFE-A47E-F1210DEA8D53}" type="pres">
      <dgm:prSet presAssocID="{C89A02E3-705D-47EB-AFA5-903EF7BB3AB6}" presName="parentLin" presStyleCnt="0"/>
      <dgm:spPr/>
    </dgm:pt>
    <dgm:pt modelId="{92BD6ECF-54FB-495E-944C-F98DFA4D1952}" type="pres">
      <dgm:prSet presAssocID="{C89A02E3-705D-47EB-AFA5-903EF7BB3AB6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0AC79BBC-5948-48B2-9802-CE9CFED529BC}" type="pres">
      <dgm:prSet presAssocID="{C89A02E3-705D-47EB-AFA5-903EF7BB3AB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9A882-0CDF-4682-A6C1-4851C5D03C83}" type="pres">
      <dgm:prSet presAssocID="{C89A02E3-705D-47EB-AFA5-903EF7BB3AB6}" presName="negativeSpace" presStyleCnt="0"/>
      <dgm:spPr/>
    </dgm:pt>
    <dgm:pt modelId="{EAC76A48-0980-4E01-94F4-B06DE678995B}" type="pres">
      <dgm:prSet presAssocID="{C89A02E3-705D-47EB-AFA5-903EF7BB3AB6}" presName="childText" presStyleLbl="conFgAcc1" presStyleIdx="5" presStyleCnt="8">
        <dgm:presLayoutVars>
          <dgm:bulletEnabled val="1"/>
        </dgm:presLayoutVars>
      </dgm:prSet>
      <dgm:spPr/>
    </dgm:pt>
    <dgm:pt modelId="{FE5E95D6-F726-4941-83D6-42512ABD02FA}" type="pres">
      <dgm:prSet presAssocID="{73FD0196-A5BF-4E35-9D76-313F5871E1F1}" presName="spaceBetweenRectangles" presStyleCnt="0"/>
      <dgm:spPr/>
    </dgm:pt>
    <dgm:pt modelId="{6B8A37CB-991F-427D-9365-92ADA50C494F}" type="pres">
      <dgm:prSet presAssocID="{01CAE44C-BEF2-42B6-B0C2-38B19FD694B6}" presName="parentLin" presStyleCnt="0"/>
      <dgm:spPr/>
    </dgm:pt>
    <dgm:pt modelId="{995D64E3-073F-4DB3-BC20-86DE514A27ED}" type="pres">
      <dgm:prSet presAssocID="{01CAE44C-BEF2-42B6-B0C2-38B19FD694B6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729310E8-7685-47CD-A3D8-369CD424A9AF}" type="pres">
      <dgm:prSet presAssocID="{01CAE44C-BEF2-42B6-B0C2-38B19FD694B6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82A75-8BAC-4BB9-91B2-637DF3EC27DC}" type="pres">
      <dgm:prSet presAssocID="{01CAE44C-BEF2-42B6-B0C2-38B19FD694B6}" presName="negativeSpace" presStyleCnt="0"/>
      <dgm:spPr/>
    </dgm:pt>
    <dgm:pt modelId="{2C47D394-ABAD-46EF-9A7E-28794C25FE59}" type="pres">
      <dgm:prSet presAssocID="{01CAE44C-BEF2-42B6-B0C2-38B19FD694B6}" presName="childText" presStyleLbl="conFgAcc1" presStyleIdx="6" presStyleCnt="8">
        <dgm:presLayoutVars>
          <dgm:bulletEnabled val="1"/>
        </dgm:presLayoutVars>
      </dgm:prSet>
      <dgm:spPr/>
    </dgm:pt>
    <dgm:pt modelId="{63EA7964-7DD8-48F4-9C2A-E0C674DF5AD7}" type="pres">
      <dgm:prSet presAssocID="{F6B74B3C-1A08-4818-B63A-04AC3282D4A1}" presName="spaceBetweenRectangles" presStyleCnt="0"/>
      <dgm:spPr/>
    </dgm:pt>
    <dgm:pt modelId="{8B1C4CC6-9CC8-4999-A82C-D9DA096F044A}" type="pres">
      <dgm:prSet presAssocID="{8489B43E-EF51-43C1-A0D7-C40AAFA9B24C}" presName="parentLin" presStyleCnt="0"/>
      <dgm:spPr/>
    </dgm:pt>
    <dgm:pt modelId="{2847DED9-3FC2-409F-BEB4-F19730B8FB87}" type="pres">
      <dgm:prSet presAssocID="{8489B43E-EF51-43C1-A0D7-C40AAFA9B24C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666F03E0-7372-45F7-8CAB-8B4EA4184DE5}" type="pres">
      <dgm:prSet presAssocID="{8489B43E-EF51-43C1-A0D7-C40AAFA9B24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66AA6-84D0-4669-A1C5-0577826AB175}" type="pres">
      <dgm:prSet presAssocID="{8489B43E-EF51-43C1-A0D7-C40AAFA9B24C}" presName="negativeSpace" presStyleCnt="0"/>
      <dgm:spPr/>
    </dgm:pt>
    <dgm:pt modelId="{B0E22331-3102-4406-B66F-EFFDDA7C75F1}" type="pres">
      <dgm:prSet presAssocID="{8489B43E-EF51-43C1-A0D7-C40AAFA9B24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62A4294-9223-44F8-9DA2-20F6D58078DE}" srcId="{0B5230B6-8165-493E-95D4-1F7937BFC48D}" destId="{8489B43E-EF51-43C1-A0D7-C40AAFA9B24C}" srcOrd="7" destOrd="0" parTransId="{12CDBB1B-682F-4183-B8CD-F43EF2C4A834}" sibTransId="{2305CB41-300E-4DE9-B183-F87AFBABA792}"/>
    <dgm:cxn modelId="{BD09018F-F8D5-448E-984C-A42E92D02165}" type="presOf" srcId="{01CAE44C-BEF2-42B6-B0C2-38B19FD694B6}" destId="{729310E8-7685-47CD-A3D8-369CD424A9AF}" srcOrd="1" destOrd="0" presId="urn:microsoft.com/office/officeart/2005/8/layout/list1"/>
    <dgm:cxn modelId="{4053406B-2D67-4C50-9EA3-28A1D5664D8E}" type="presOf" srcId="{F22E9D0D-CB00-438B-9770-85ED0789A32F}" destId="{A74D72DC-4D97-43A0-81AA-B8146E7EF451}" srcOrd="1" destOrd="0" presId="urn:microsoft.com/office/officeart/2005/8/layout/list1"/>
    <dgm:cxn modelId="{44692558-11A2-4F4F-962A-0F0D1F8BB96F}" type="presOf" srcId="{C89A02E3-705D-47EB-AFA5-903EF7BB3AB6}" destId="{92BD6ECF-54FB-495E-944C-F98DFA4D1952}" srcOrd="0" destOrd="0" presId="urn:microsoft.com/office/officeart/2005/8/layout/list1"/>
    <dgm:cxn modelId="{15D22C3C-A226-4A1F-B363-DCE0C03BFB75}" type="presOf" srcId="{ED4CF8C2-C9B7-4388-8A14-EDFC577AB202}" destId="{63F54B38-E029-4144-B708-DABD0FF82449}" srcOrd="0" destOrd="0" presId="urn:microsoft.com/office/officeart/2005/8/layout/list1"/>
    <dgm:cxn modelId="{FFF96FAF-D8F7-4AF7-ABB6-F02EE6B48F39}" srcId="{0B5230B6-8165-493E-95D4-1F7937BFC48D}" destId="{C1515BFB-5406-4A0A-87DC-A8A0500158F7}" srcOrd="0" destOrd="0" parTransId="{A01507AD-5C0D-46E1-A6C8-665D4490EE29}" sibTransId="{7412CB27-F53F-450E-9FBF-9796807E4ACB}"/>
    <dgm:cxn modelId="{351E4FEE-902B-4855-A880-565677BD1A26}" type="presOf" srcId="{CB557276-D9B7-4610-90D2-0158586D9205}" destId="{278452F2-44AD-450F-81D5-CA0DFC636649}" srcOrd="1" destOrd="0" presId="urn:microsoft.com/office/officeart/2005/8/layout/list1"/>
    <dgm:cxn modelId="{DB1C6DD2-C1DE-47F2-ADB0-AF81BB73DC07}" type="presOf" srcId="{01CAE44C-BEF2-42B6-B0C2-38B19FD694B6}" destId="{995D64E3-073F-4DB3-BC20-86DE514A27ED}" srcOrd="0" destOrd="0" presId="urn:microsoft.com/office/officeart/2005/8/layout/list1"/>
    <dgm:cxn modelId="{4C0F4F8C-22F3-4140-9237-3DA511AFF537}" type="presOf" srcId="{14620AEB-AAA7-4306-96AD-C7AD59690616}" destId="{02CCD6B3-2D4C-448E-ACB1-5792CD12B316}" srcOrd="0" destOrd="0" presId="urn:microsoft.com/office/officeart/2005/8/layout/list1"/>
    <dgm:cxn modelId="{CD6181A7-B815-4552-8D18-1C48271E4092}" srcId="{0B5230B6-8165-493E-95D4-1F7937BFC48D}" destId="{01CAE44C-BEF2-42B6-B0C2-38B19FD694B6}" srcOrd="6" destOrd="0" parTransId="{9C610E06-C792-4B49-81A2-76E4D4282766}" sibTransId="{F6B74B3C-1A08-4818-B63A-04AC3282D4A1}"/>
    <dgm:cxn modelId="{06D560DF-23FF-46E9-91D2-FF5008FB9AFB}" type="presOf" srcId="{14620AEB-AAA7-4306-96AD-C7AD59690616}" destId="{A833AA56-EEB8-4BDE-AD12-A00B6B5030F0}" srcOrd="1" destOrd="0" presId="urn:microsoft.com/office/officeart/2005/8/layout/list1"/>
    <dgm:cxn modelId="{B05481D4-3B79-47AD-B503-3CF755ED3274}" type="presOf" srcId="{CB557276-D9B7-4610-90D2-0158586D9205}" destId="{B1818653-8CD1-4DEB-947E-2857002EBBB5}" srcOrd="0" destOrd="0" presId="urn:microsoft.com/office/officeart/2005/8/layout/list1"/>
    <dgm:cxn modelId="{7A7505E9-A836-47DC-A94E-4D2137D94CC0}" type="presOf" srcId="{ED4CF8C2-C9B7-4388-8A14-EDFC577AB202}" destId="{CC0F1A97-E8FC-43F4-973D-6F627A319AAB}" srcOrd="1" destOrd="0" presId="urn:microsoft.com/office/officeart/2005/8/layout/list1"/>
    <dgm:cxn modelId="{C5758FBA-28E7-421B-B93D-2FBF8925529E}" srcId="{0B5230B6-8165-493E-95D4-1F7937BFC48D}" destId="{CB557276-D9B7-4610-90D2-0158586D9205}" srcOrd="3" destOrd="0" parTransId="{196EDFD4-C134-4735-A4BC-6BE0A46ED020}" sibTransId="{7D51A2DC-18A7-4958-9C88-757C34B15AB4}"/>
    <dgm:cxn modelId="{0F8D1675-A4A5-4B69-A5E9-7AFD0CE56F27}" srcId="{0B5230B6-8165-493E-95D4-1F7937BFC48D}" destId="{F22E9D0D-CB00-438B-9770-85ED0789A32F}" srcOrd="4" destOrd="0" parTransId="{C7F627AE-1F1E-49B6-AABF-54A5EC243104}" sibTransId="{1C943154-5F76-45A2-9057-66E4EEE51D1A}"/>
    <dgm:cxn modelId="{A398BD70-6B69-430B-BC3C-C0E08306FC78}" type="presOf" srcId="{C89A02E3-705D-47EB-AFA5-903EF7BB3AB6}" destId="{0AC79BBC-5948-48B2-9802-CE9CFED529BC}" srcOrd="1" destOrd="0" presId="urn:microsoft.com/office/officeart/2005/8/layout/list1"/>
    <dgm:cxn modelId="{FADAE71B-21BB-4081-B239-5F8295E6CF46}" type="presOf" srcId="{C1515BFB-5406-4A0A-87DC-A8A0500158F7}" destId="{82589D9F-A3AE-4DC1-858D-847BD5D4C265}" srcOrd="0" destOrd="0" presId="urn:microsoft.com/office/officeart/2005/8/layout/list1"/>
    <dgm:cxn modelId="{05CDF7B3-0F68-4250-94E8-F979375973C5}" type="presOf" srcId="{0B5230B6-8165-493E-95D4-1F7937BFC48D}" destId="{31C78A82-9484-4BD4-A998-ECA2367C40EB}" srcOrd="0" destOrd="0" presId="urn:microsoft.com/office/officeart/2005/8/layout/list1"/>
    <dgm:cxn modelId="{4EDD9328-F522-49D4-A543-EF7B39110665}" type="presOf" srcId="{8489B43E-EF51-43C1-A0D7-C40AAFA9B24C}" destId="{666F03E0-7372-45F7-8CAB-8B4EA4184DE5}" srcOrd="1" destOrd="0" presId="urn:microsoft.com/office/officeart/2005/8/layout/list1"/>
    <dgm:cxn modelId="{3118C3D8-D99D-4C4D-A664-69C2A7D83D2E}" srcId="{0B5230B6-8165-493E-95D4-1F7937BFC48D}" destId="{ED4CF8C2-C9B7-4388-8A14-EDFC577AB202}" srcOrd="1" destOrd="0" parTransId="{B4CB05E4-3E38-47D6-B950-9473005C4787}" sibTransId="{736FF017-E4C9-4E32-87A2-4B9475658B19}"/>
    <dgm:cxn modelId="{E98B3C3F-CC65-4E35-B329-E5FDD0E27731}" type="presOf" srcId="{F22E9D0D-CB00-438B-9770-85ED0789A32F}" destId="{4E7D2F94-7CA0-4026-95CB-6A260217407D}" srcOrd="0" destOrd="0" presId="urn:microsoft.com/office/officeart/2005/8/layout/list1"/>
    <dgm:cxn modelId="{AFE3DA64-D799-4C0A-B6D2-8B2623ABF1D1}" type="presOf" srcId="{8489B43E-EF51-43C1-A0D7-C40AAFA9B24C}" destId="{2847DED9-3FC2-409F-BEB4-F19730B8FB87}" srcOrd="0" destOrd="0" presId="urn:microsoft.com/office/officeart/2005/8/layout/list1"/>
    <dgm:cxn modelId="{D9507A7E-0AEB-41E0-9A56-0B50B8322EC8}" srcId="{0B5230B6-8165-493E-95D4-1F7937BFC48D}" destId="{14620AEB-AAA7-4306-96AD-C7AD59690616}" srcOrd="2" destOrd="0" parTransId="{E6ED83C0-50FE-4CDB-83D8-831CA18D9AE6}" sibTransId="{A24D3C30-C42F-4402-9BD0-A19282C0A30F}"/>
    <dgm:cxn modelId="{5FB51A65-7395-4C8D-A102-DC00CC3A39B6}" srcId="{0B5230B6-8165-493E-95D4-1F7937BFC48D}" destId="{C89A02E3-705D-47EB-AFA5-903EF7BB3AB6}" srcOrd="5" destOrd="0" parTransId="{2AFD300D-42C8-42F1-A228-06FB76DE294A}" sibTransId="{73FD0196-A5BF-4E35-9D76-313F5871E1F1}"/>
    <dgm:cxn modelId="{318B88EE-762A-4AEB-8985-3D0D5AD02AD6}" type="presOf" srcId="{C1515BFB-5406-4A0A-87DC-A8A0500158F7}" destId="{96BE7A4A-F03B-47C9-8460-1E98C50003CF}" srcOrd="1" destOrd="0" presId="urn:microsoft.com/office/officeart/2005/8/layout/list1"/>
    <dgm:cxn modelId="{D9122BB3-DC34-446E-AE1D-FD5B78F6ED51}" type="presParOf" srcId="{31C78A82-9484-4BD4-A998-ECA2367C40EB}" destId="{FA63C192-910A-46D9-A52D-B0660756F853}" srcOrd="0" destOrd="0" presId="urn:microsoft.com/office/officeart/2005/8/layout/list1"/>
    <dgm:cxn modelId="{179EA000-E5D6-426D-ACA6-2582B8D3FA9B}" type="presParOf" srcId="{FA63C192-910A-46D9-A52D-B0660756F853}" destId="{82589D9F-A3AE-4DC1-858D-847BD5D4C265}" srcOrd="0" destOrd="0" presId="urn:microsoft.com/office/officeart/2005/8/layout/list1"/>
    <dgm:cxn modelId="{A8680BB2-4AE3-4867-83A5-E00C8D49E85B}" type="presParOf" srcId="{FA63C192-910A-46D9-A52D-B0660756F853}" destId="{96BE7A4A-F03B-47C9-8460-1E98C50003CF}" srcOrd="1" destOrd="0" presId="urn:microsoft.com/office/officeart/2005/8/layout/list1"/>
    <dgm:cxn modelId="{9EDBD8DE-60C3-4AE0-A321-933CF1769E92}" type="presParOf" srcId="{31C78A82-9484-4BD4-A998-ECA2367C40EB}" destId="{823CD765-CF07-4A05-8D44-3382734F6EE7}" srcOrd="1" destOrd="0" presId="urn:microsoft.com/office/officeart/2005/8/layout/list1"/>
    <dgm:cxn modelId="{616FB476-E16A-4367-B4BE-0AFB08E86BC5}" type="presParOf" srcId="{31C78A82-9484-4BD4-A998-ECA2367C40EB}" destId="{119570F1-3B7A-45C6-99FF-63B367C52C40}" srcOrd="2" destOrd="0" presId="urn:microsoft.com/office/officeart/2005/8/layout/list1"/>
    <dgm:cxn modelId="{8A0BD850-0B7B-4E46-9B6E-66E330DF68F6}" type="presParOf" srcId="{31C78A82-9484-4BD4-A998-ECA2367C40EB}" destId="{E8E0280E-F279-4202-BB02-5DDD7DDBF950}" srcOrd="3" destOrd="0" presId="urn:microsoft.com/office/officeart/2005/8/layout/list1"/>
    <dgm:cxn modelId="{706AC2BD-6DE1-4931-83B0-E7866326EBB7}" type="presParOf" srcId="{31C78A82-9484-4BD4-A998-ECA2367C40EB}" destId="{179AE98C-FB08-42D7-8A45-F0A09AF17785}" srcOrd="4" destOrd="0" presId="urn:microsoft.com/office/officeart/2005/8/layout/list1"/>
    <dgm:cxn modelId="{8A28C8B1-9265-4184-A232-3A7C2E727724}" type="presParOf" srcId="{179AE98C-FB08-42D7-8A45-F0A09AF17785}" destId="{63F54B38-E029-4144-B708-DABD0FF82449}" srcOrd="0" destOrd="0" presId="urn:microsoft.com/office/officeart/2005/8/layout/list1"/>
    <dgm:cxn modelId="{1E8DDF81-D957-4320-B04B-1E34BC777C28}" type="presParOf" srcId="{179AE98C-FB08-42D7-8A45-F0A09AF17785}" destId="{CC0F1A97-E8FC-43F4-973D-6F627A319AAB}" srcOrd="1" destOrd="0" presId="urn:microsoft.com/office/officeart/2005/8/layout/list1"/>
    <dgm:cxn modelId="{85F0ABD9-D040-4E53-BA6C-EEAE6C581066}" type="presParOf" srcId="{31C78A82-9484-4BD4-A998-ECA2367C40EB}" destId="{31028D71-CFD6-4B40-B8DB-5667EDE44ABC}" srcOrd="5" destOrd="0" presId="urn:microsoft.com/office/officeart/2005/8/layout/list1"/>
    <dgm:cxn modelId="{B6710882-4A43-4885-8096-48CD95E59B91}" type="presParOf" srcId="{31C78A82-9484-4BD4-A998-ECA2367C40EB}" destId="{9CF961D0-DD5E-42B7-A725-7272A292BFE1}" srcOrd="6" destOrd="0" presId="urn:microsoft.com/office/officeart/2005/8/layout/list1"/>
    <dgm:cxn modelId="{D25604EF-75BB-4EF8-AAFA-44561AE77B2C}" type="presParOf" srcId="{31C78A82-9484-4BD4-A998-ECA2367C40EB}" destId="{EBCF6EDD-2129-4CA2-84D5-D7EBB1975FD9}" srcOrd="7" destOrd="0" presId="urn:microsoft.com/office/officeart/2005/8/layout/list1"/>
    <dgm:cxn modelId="{824CC625-B5CD-497E-9041-C8D334359530}" type="presParOf" srcId="{31C78A82-9484-4BD4-A998-ECA2367C40EB}" destId="{C5E29C76-85F8-4ABA-95BA-B6683A1AA283}" srcOrd="8" destOrd="0" presId="urn:microsoft.com/office/officeart/2005/8/layout/list1"/>
    <dgm:cxn modelId="{BE2B7F40-6DA7-4ABF-9631-88934A190089}" type="presParOf" srcId="{C5E29C76-85F8-4ABA-95BA-B6683A1AA283}" destId="{02CCD6B3-2D4C-448E-ACB1-5792CD12B316}" srcOrd="0" destOrd="0" presId="urn:microsoft.com/office/officeart/2005/8/layout/list1"/>
    <dgm:cxn modelId="{84929347-EC2A-4837-B0FE-317361DDD879}" type="presParOf" srcId="{C5E29C76-85F8-4ABA-95BA-B6683A1AA283}" destId="{A833AA56-EEB8-4BDE-AD12-A00B6B5030F0}" srcOrd="1" destOrd="0" presId="urn:microsoft.com/office/officeart/2005/8/layout/list1"/>
    <dgm:cxn modelId="{95A0A1C6-F5AD-4226-AA35-2E3B962D7BB6}" type="presParOf" srcId="{31C78A82-9484-4BD4-A998-ECA2367C40EB}" destId="{77AFD736-4F16-4057-9111-EB1C5AE5DE08}" srcOrd="9" destOrd="0" presId="urn:microsoft.com/office/officeart/2005/8/layout/list1"/>
    <dgm:cxn modelId="{543F18FB-2B4B-4274-8207-E415CCFE291D}" type="presParOf" srcId="{31C78A82-9484-4BD4-A998-ECA2367C40EB}" destId="{90B7A8F9-45AC-4F5F-A4C1-FC3E479EE223}" srcOrd="10" destOrd="0" presId="urn:microsoft.com/office/officeart/2005/8/layout/list1"/>
    <dgm:cxn modelId="{37DCBF4D-BC5C-4CDC-B1D4-BFF64C7EF218}" type="presParOf" srcId="{31C78A82-9484-4BD4-A998-ECA2367C40EB}" destId="{F371E5BF-A3E8-410E-8700-4D31EA2D1D5B}" srcOrd="11" destOrd="0" presId="urn:microsoft.com/office/officeart/2005/8/layout/list1"/>
    <dgm:cxn modelId="{F9E8C944-DB30-4FDB-8C53-F2DB7D9B2ED3}" type="presParOf" srcId="{31C78A82-9484-4BD4-A998-ECA2367C40EB}" destId="{37BDCF83-2371-4248-BBAB-5995A9A1F411}" srcOrd="12" destOrd="0" presId="urn:microsoft.com/office/officeart/2005/8/layout/list1"/>
    <dgm:cxn modelId="{241A43EA-9E97-4FE5-B338-E7B47F4ACE59}" type="presParOf" srcId="{37BDCF83-2371-4248-BBAB-5995A9A1F411}" destId="{B1818653-8CD1-4DEB-947E-2857002EBBB5}" srcOrd="0" destOrd="0" presId="urn:microsoft.com/office/officeart/2005/8/layout/list1"/>
    <dgm:cxn modelId="{6BFBE68A-EE0F-4859-ADCA-2EC3E18910CF}" type="presParOf" srcId="{37BDCF83-2371-4248-BBAB-5995A9A1F411}" destId="{278452F2-44AD-450F-81D5-CA0DFC636649}" srcOrd="1" destOrd="0" presId="urn:microsoft.com/office/officeart/2005/8/layout/list1"/>
    <dgm:cxn modelId="{3D68C060-A5F6-4116-8853-7C3BE85C3045}" type="presParOf" srcId="{31C78A82-9484-4BD4-A998-ECA2367C40EB}" destId="{1A8277D1-B785-4F54-8EB5-5C1DF5FE9476}" srcOrd="13" destOrd="0" presId="urn:microsoft.com/office/officeart/2005/8/layout/list1"/>
    <dgm:cxn modelId="{49B5254A-71DB-41A6-BEDC-98C87E1EA9C2}" type="presParOf" srcId="{31C78A82-9484-4BD4-A998-ECA2367C40EB}" destId="{C9431407-B278-4196-82CD-32D3D25E3C4D}" srcOrd="14" destOrd="0" presId="urn:microsoft.com/office/officeart/2005/8/layout/list1"/>
    <dgm:cxn modelId="{BFC1A0ED-83DF-420C-A234-E39D2C965F3D}" type="presParOf" srcId="{31C78A82-9484-4BD4-A998-ECA2367C40EB}" destId="{715FB313-E95C-4662-8DFA-1F352143941B}" srcOrd="15" destOrd="0" presId="urn:microsoft.com/office/officeart/2005/8/layout/list1"/>
    <dgm:cxn modelId="{8458717D-07E9-4E9F-BE10-CCEFC7E5E19A}" type="presParOf" srcId="{31C78A82-9484-4BD4-A998-ECA2367C40EB}" destId="{1774FB40-B329-47D1-A56A-2E0AA76F5353}" srcOrd="16" destOrd="0" presId="urn:microsoft.com/office/officeart/2005/8/layout/list1"/>
    <dgm:cxn modelId="{43DF3459-37D8-4744-9CCF-862B69CD61B2}" type="presParOf" srcId="{1774FB40-B329-47D1-A56A-2E0AA76F5353}" destId="{4E7D2F94-7CA0-4026-95CB-6A260217407D}" srcOrd="0" destOrd="0" presId="urn:microsoft.com/office/officeart/2005/8/layout/list1"/>
    <dgm:cxn modelId="{955BF3E2-6269-4E7A-940E-CE23A3257BD0}" type="presParOf" srcId="{1774FB40-B329-47D1-A56A-2E0AA76F5353}" destId="{A74D72DC-4D97-43A0-81AA-B8146E7EF451}" srcOrd="1" destOrd="0" presId="urn:microsoft.com/office/officeart/2005/8/layout/list1"/>
    <dgm:cxn modelId="{C9C5A875-B3A4-4D13-8E1C-10970AFCFAF2}" type="presParOf" srcId="{31C78A82-9484-4BD4-A998-ECA2367C40EB}" destId="{C78F515E-0071-45F7-BB62-C6A19267254A}" srcOrd="17" destOrd="0" presId="urn:microsoft.com/office/officeart/2005/8/layout/list1"/>
    <dgm:cxn modelId="{EDF17FAC-BB31-4B5F-8C97-2E7BFD4F066E}" type="presParOf" srcId="{31C78A82-9484-4BD4-A998-ECA2367C40EB}" destId="{A4587F9E-96FA-48B7-B7E8-7063A4118F94}" srcOrd="18" destOrd="0" presId="urn:microsoft.com/office/officeart/2005/8/layout/list1"/>
    <dgm:cxn modelId="{2B3D9CFD-65BB-4DEE-9E0B-AB2C34A3A88B}" type="presParOf" srcId="{31C78A82-9484-4BD4-A998-ECA2367C40EB}" destId="{8062D3CE-4486-440E-8F1F-D0B9EF73493E}" srcOrd="19" destOrd="0" presId="urn:microsoft.com/office/officeart/2005/8/layout/list1"/>
    <dgm:cxn modelId="{2246526B-D481-4A49-BF46-04C1A9CDEB1D}" type="presParOf" srcId="{31C78A82-9484-4BD4-A998-ECA2367C40EB}" destId="{A32EC39D-A11F-4CFE-A47E-F1210DEA8D53}" srcOrd="20" destOrd="0" presId="urn:microsoft.com/office/officeart/2005/8/layout/list1"/>
    <dgm:cxn modelId="{8281CE41-FDEC-4491-89A3-E6B62241021F}" type="presParOf" srcId="{A32EC39D-A11F-4CFE-A47E-F1210DEA8D53}" destId="{92BD6ECF-54FB-495E-944C-F98DFA4D1952}" srcOrd="0" destOrd="0" presId="urn:microsoft.com/office/officeart/2005/8/layout/list1"/>
    <dgm:cxn modelId="{0A040547-90A3-48F3-A6D7-B56321CF41F2}" type="presParOf" srcId="{A32EC39D-A11F-4CFE-A47E-F1210DEA8D53}" destId="{0AC79BBC-5948-48B2-9802-CE9CFED529BC}" srcOrd="1" destOrd="0" presId="urn:microsoft.com/office/officeart/2005/8/layout/list1"/>
    <dgm:cxn modelId="{998B2DEA-F953-40D5-A9CB-46B8FBCACCAE}" type="presParOf" srcId="{31C78A82-9484-4BD4-A998-ECA2367C40EB}" destId="{BC89A882-0CDF-4682-A6C1-4851C5D03C83}" srcOrd="21" destOrd="0" presId="urn:microsoft.com/office/officeart/2005/8/layout/list1"/>
    <dgm:cxn modelId="{466EE90A-0C29-4525-BF51-2A544DAD4525}" type="presParOf" srcId="{31C78A82-9484-4BD4-A998-ECA2367C40EB}" destId="{EAC76A48-0980-4E01-94F4-B06DE678995B}" srcOrd="22" destOrd="0" presId="urn:microsoft.com/office/officeart/2005/8/layout/list1"/>
    <dgm:cxn modelId="{B5A207F8-0834-4107-BB86-2116D0D3501D}" type="presParOf" srcId="{31C78A82-9484-4BD4-A998-ECA2367C40EB}" destId="{FE5E95D6-F726-4941-83D6-42512ABD02FA}" srcOrd="23" destOrd="0" presId="urn:microsoft.com/office/officeart/2005/8/layout/list1"/>
    <dgm:cxn modelId="{E6F38A5F-3DE9-4FC4-AAEE-FB1A3D56AEF1}" type="presParOf" srcId="{31C78A82-9484-4BD4-A998-ECA2367C40EB}" destId="{6B8A37CB-991F-427D-9365-92ADA50C494F}" srcOrd="24" destOrd="0" presId="urn:microsoft.com/office/officeart/2005/8/layout/list1"/>
    <dgm:cxn modelId="{DDED13EB-7BB8-46DB-AA28-358D645AB39A}" type="presParOf" srcId="{6B8A37CB-991F-427D-9365-92ADA50C494F}" destId="{995D64E3-073F-4DB3-BC20-86DE514A27ED}" srcOrd="0" destOrd="0" presId="urn:microsoft.com/office/officeart/2005/8/layout/list1"/>
    <dgm:cxn modelId="{CAC7D976-A424-4EEF-8815-0B0363A17089}" type="presParOf" srcId="{6B8A37CB-991F-427D-9365-92ADA50C494F}" destId="{729310E8-7685-47CD-A3D8-369CD424A9AF}" srcOrd="1" destOrd="0" presId="urn:microsoft.com/office/officeart/2005/8/layout/list1"/>
    <dgm:cxn modelId="{49772705-AB42-4685-8634-CA12570785FC}" type="presParOf" srcId="{31C78A82-9484-4BD4-A998-ECA2367C40EB}" destId="{56982A75-8BAC-4BB9-91B2-637DF3EC27DC}" srcOrd="25" destOrd="0" presId="urn:microsoft.com/office/officeart/2005/8/layout/list1"/>
    <dgm:cxn modelId="{105726C4-FC4E-43E3-A4D4-40B5FFFBB82D}" type="presParOf" srcId="{31C78A82-9484-4BD4-A998-ECA2367C40EB}" destId="{2C47D394-ABAD-46EF-9A7E-28794C25FE59}" srcOrd="26" destOrd="0" presId="urn:microsoft.com/office/officeart/2005/8/layout/list1"/>
    <dgm:cxn modelId="{53B9B289-099C-4379-81A7-486953C650BA}" type="presParOf" srcId="{31C78A82-9484-4BD4-A998-ECA2367C40EB}" destId="{63EA7964-7DD8-48F4-9C2A-E0C674DF5AD7}" srcOrd="27" destOrd="0" presId="urn:microsoft.com/office/officeart/2005/8/layout/list1"/>
    <dgm:cxn modelId="{007D6183-217C-4D4F-A5DC-70EE16A3B4D2}" type="presParOf" srcId="{31C78A82-9484-4BD4-A998-ECA2367C40EB}" destId="{8B1C4CC6-9CC8-4999-A82C-D9DA096F044A}" srcOrd="28" destOrd="0" presId="urn:microsoft.com/office/officeart/2005/8/layout/list1"/>
    <dgm:cxn modelId="{95C5D0EF-4EDA-411D-B47C-A07BBA9A06A3}" type="presParOf" srcId="{8B1C4CC6-9CC8-4999-A82C-D9DA096F044A}" destId="{2847DED9-3FC2-409F-BEB4-F19730B8FB87}" srcOrd="0" destOrd="0" presId="urn:microsoft.com/office/officeart/2005/8/layout/list1"/>
    <dgm:cxn modelId="{8D872C2C-59FB-4103-998C-533707C492EA}" type="presParOf" srcId="{8B1C4CC6-9CC8-4999-A82C-D9DA096F044A}" destId="{666F03E0-7372-45F7-8CAB-8B4EA4184DE5}" srcOrd="1" destOrd="0" presId="urn:microsoft.com/office/officeart/2005/8/layout/list1"/>
    <dgm:cxn modelId="{22E536A3-8F76-4AB4-96E8-60BA94D77BCB}" type="presParOf" srcId="{31C78A82-9484-4BD4-A998-ECA2367C40EB}" destId="{90B66AA6-84D0-4669-A1C5-0577826AB175}" srcOrd="29" destOrd="0" presId="urn:microsoft.com/office/officeart/2005/8/layout/list1"/>
    <dgm:cxn modelId="{060AD143-63B3-4BC5-B1B1-D0F3164D9E2B}" type="presParOf" srcId="{31C78A82-9484-4BD4-A998-ECA2367C40EB}" destId="{B0E22331-3102-4406-B66F-EFFDDA7C75F1}" srcOrd="3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684E3A-1B19-4B8F-9CAD-88DBE7146A0B}" type="datetimeFigureOut">
              <a:rPr lang="ru-RU"/>
              <a:pPr>
                <a:defRPr/>
              </a:pPr>
              <a:t>10.04.2016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95CF50-1964-4A81-9D73-301A4EE98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>
                <a:latin typeface="Calibri" pitchFamily="34" charset="0"/>
              </a:rPr>
              <a:t>Федеральное агентство по образованию и науки РФ ФГОУСПО "Торбеевский колледж мясной и молочной промышленности" </a:t>
            </a: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E43E39-1211-4B95-9F42-B0F449B9E4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>
                <a:latin typeface="Calibri" pitchFamily="34" charset="0"/>
              </a:rPr>
              <a:t>Федеральное агентство по образованию и науки РФ ФГОУСПО "Торбеевский колледж мясной и молочной промышленности" </a:t>
            </a: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200">
                <a:latin typeface="Calibri" pitchFamily="34" charset="0"/>
              </a:rPr>
              <a:t>Федеральное агентство по образованию и науки РФ ФГОУСПО "Торбеевский колледж мясной и молочной промышленности" 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CF8A-5CF3-4B9C-ABC6-DBE9263CE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2A1C-3D6A-4CF9-A5B7-CF7DDF4EF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5E53-A7E0-4993-9FF4-E68702DE0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2CCA-9540-46AF-8B85-68A825590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41C9-E5BD-4936-9277-056026985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30B1-5E09-478E-9733-66C573CDD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6335-BD2C-4C65-A5E1-4A4B6C583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EBC0-4CB2-424B-B451-59ACFFA93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3516-5E0E-4B99-BE34-2D352504A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7E6D5-BEF9-4414-B4FD-6015008C6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E0BDC-00DB-4075-9CD2-5DE78FAFF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F31644-B013-4CE2-AF59-D3EC7488E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876A-71C7-4068-90E2-7E12B129F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7FEE-6F5E-48D6-81A8-CC17CA329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0A1F-FF91-4644-978C-9825AE9FD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46BF-C428-4984-B72C-E4607DE4B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5A35-0E82-4FCA-98C0-51857CBF0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4784F-F2CD-400F-BA3A-83E20713A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FB2F-149A-47A2-B1CB-4845D5AC7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09B9-5564-4DB7-B329-9E1CE60C5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4D34CF-FC45-47C4-B189-FCA47D9C1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8E7C-DA8B-47A1-AF7C-1A7A49A8D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CF4E97-1EC7-4456-9DC9-22AB8B7B8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204C23-264E-4FF7-AB4F-3D6922924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3DF6D-C157-4D51-A720-AC78D6D98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883" r:id="rId4"/>
    <p:sldLayoutId id="2147483884" r:id="rId5"/>
    <p:sldLayoutId id="2147483904" r:id="rId6"/>
    <p:sldLayoutId id="2147483885" r:id="rId7"/>
    <p:sldLayoutId id="2147483905" r:id="rId8"/>
    <p:sldLayoutId id="2147483906" r:id="rId9"/>
    <p:sldLayoutId id="2147483886" r:id="rId10"/>
    <p:sldLayoutId id="2147483887" r:id="rId11"/>
    <p:sldLayoutId id="2147483888" r:id="rId12"/>
    <p:sldLayoutId id="2147483889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19D30D-8785-4B67-BD59-58C2C3E3F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132138" y="115888"/>
            <a:ext cx="5572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ВСЕРОССИЙСКИЙ КОНКУРС «УЧИТЕЛЬ  ГОДА РМ - 2016» 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0243" name="Прямоугольник 12"/>
          <p:cNvSpPr>
            <a:spLocks noChangeArrowheads="1"/>
          </p:cNvSpPr>
          <p:nvPr/>
        </p:nvSpPr>
        <p:spPr bwMode="auto">
          <a:xfrm>
            <a:off x="3059113" y="1341438"/>
            <a:ext cx="56165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Конкурсное задание «Методический семинар»</a:t>
            </a: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«Формирование экологической культуры школьников через активизацию их самостоятельной деятельности».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572000" y="4303713"/>
            <a:ext cx="4143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биологии</a:t>
            </a:r>
          </a:p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Торбеевская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№1»                           Торбеевского муниципального района                                                                                       Республики Мордовия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Мишина Елена Александровна</a:t>
            </a:r>
          </a:p>
          <a:p>
            <a:endParaRPr lang="ru-RU" b="1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lang="ru-RU" sz="1600" dirty="0"/>
          </a:p>
        </p:txBody>
      </p:sp>
      <p:pic>
        <p:nvPicPr>
          <p:cNvPr id="10245" name="Рисунок 13" descr="Описание: Описание: C:\Users\Дмитрий\Desktop\шап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287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SC_00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565400"/>
            <a:ext cx="2519362" cy="391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 descr="F:\педсовет\открытый урок по биологии\100_9732.JPG"/>
          <p:cNvPicPr>
            <a:picLocks noChangeAspect="1" noChangeArrowheads="1"/>
          </p:cNvPicPr>
          <p:nvPr/>
        </p:nvPicPr>
        <p:blipFill>
          <a:blip r:embed="rId2" cstate="email"/>
          <a:srcRect r="-2799"/>
          <a:stretch>
            <a:fillRect/>
          </a:stretch>
        </p:blipFill>
        <p:spPr bwMode="auto">
          <a:xfrm>
            <a:off x="323528" y="836712"/>
            <a:ext cx="408045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3" descr="F:\педсовет\открытый урок по биологии\100_9736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4932040" y="908720"/>
            <a:ext cx="3528392" cy="246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F:\учитель года\100_97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9057" y="3684374"/>
            <a:ext cx="3046919" cy="280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323850" y="3357563"/>
            <a:ext cx="8424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Определение содержания белков, жиров, углеводов в продуктах питания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5795963" y="5229225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2195513" y="6381750"/>
            <a:ext cx="496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Составление меню здорового питания</a:t>
            </a:r>
          </a:p>
        </p:txBody>
      </p:sp>
      <p:pic>
        <p:nvPicPr>
          <p:cNvPr id="12" name="Picture 2" descr="F:\педсовет\открытый урок по биологии\100_97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673489"/>
            <a:ext cx="2674370" cy="281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116632"/>
            <a:ext cx="856895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внеурочная деятельность</a:t>
            </a:r>
            <a:r>
              <a:rPr lang="ru-RU" b="1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7504" y="0"/>
          <a:ext cx="86409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3" name="Рисунок 3" descr="100_973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3068638"/>
            <a:ext cx="21605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" descr="F:\педсовет\открытый урок по биологии\100_973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45085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F:\педсовет\открытый урок по биологии\100_975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068638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 descr="image (15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94488" y="4492625"/>
            <a:ext cx="244951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72560" cy="49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Организация деятельности </a:t>
            </a:r>
            <a:r>
              <a:rPr lang="ru-RU" sz="1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ОБучаЮщихся</a:t>
            </a: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на уроках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627784" y="620688"/>
          <a:ext cx="46805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Рисунок 3" descr="image (14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88" y="561975"/>
            <a:ext cx="24304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image (13).jpg"/>
          <p:cNvPicPr>
            <a:picLocks noChangeAspect="1"/>
          </p:cNvPicPr>
          <p:nvPr/>
        </p:nvPicPr>
        <p:blipFill>
          <a:blip r:embed="rId7"/>
          <a:srcRect b="-1508"/>
          <a:stretch>
            <a:fillRect/>
          </a:stretch>
        </p:blipFill>
        <p:spPr bwMode="auto">
          <a:xfrm>
            <a:off x="93663" y="2703513"/>
            <a:ext cx="2454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QvU7P5a1tgE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338" y="4962525"/>
            <a:ext cx="24288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 descr="IMG_20160407_121914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0788" y="4221163"/>
            <a:ext cx="27352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8" descr="IMG_20160407_121015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00788" y="476250"/>
            <a:ext cx="26638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4" descr="F:\педсовет\открытый урок по биологии\100_97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3097213" cy="438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0"/>
            <a:ext cx="52565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Использование в процессе обучения сенсорных и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перцептивных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особенностей обучающихся</a:t>
            </a:r>
          </a:p>
        </p:txBody>
      </p:sp>
      <p:pic>
        <p:nvPicPr>
          <p:cNvPr id="29700" name="Picture 2" descr="F:\педсовет\открытый урок по биологии\100_97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412775"/>
            <a:ext cx="3312368" cy="4481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1" name="Picture 3" descr="F:\педсовет\открытый урок по биологии\100_97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2060848"/>
            <a:ext cx="3024336" cy="4645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F:\Мишиной\МО\картинки\f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8" y="839788"/>
            <a:ext cx="2525712" cy="1944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7" name="Picture 3" descr="F:\Мишиной\МО\картинки\preview_600_41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738" y="836613"/>
            <a:ext cx="2057400" cy="208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39350" y="195808"/>
            <a:ext cx="8740080" cy="6409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Человек оставил свой след в природе в буквальном смысле этого слова</a:t>
            </a:r>
          </a:p>
        </p:txBody>
      </p:sp>
      <p:pic>
        <p:nvPicPr>
          <p:cNvPr id="13" name="Picture 4" descr="F:\Мишиной\МО\картинки\Зеленчукчк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2938" y="4121150"/>
            <a:ext cx="3421062" cy="273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 descr="F:\Мишиной\МО\картинки\f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149725"/>
            <a:ext cx="3384550" cy="259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20160407_11493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1628775"/>
            <a:ext cx="4392613" cy="3109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655496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Исследование  качества молока </a:t>
            </a:r>
            <a:b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sz="1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по органолептическим свойствам </a:t>
            </a:r>
            <a:endParaRPr lang="ru-RU" sz="1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4819" name="Picture 2" descr="C:\Users\1\Desktop\100MEDIA\IMAG56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08720"/>
            <a:ext cx="3960440" cy="3632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21" name="Picture 2" descr="C:\Users\1\Desktop\100MEDIA\IMAG56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980728"/>
            <a:ext cx="3505200" cy="3509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20" name="Picture 2" descr="C:\Users\1\Desktop\100MEDIA\IMAG5623.jpg"/>
          <p:cNvPicPr>
            <a:picLocks noChangeAspect="1" noChangeArrowheads="1"/>
          </p:cNvPicPr>
          <p:nvPr/>
        </p:nvPicPr>
        <p:blipFill>
          <a:blip r:embed="rId4" cstate="email"/>
          <a:srcRect t="-2855"/>
          <a:stretch>
            <a:fillRect/>
          </a:stretch>
        </p:blipFill>
        <p:spPr bwMode="auto">
          <a:xfrm>
            <a:off x="2483768" y="3714161"/>
            <a:ext cx="4104456" cy="3143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4"/>
          <p:cNvGrpSpPr>
            <a:grpSpLocks/>
          </p:cNvGrpSpPr>
          <p:nvPr/>
        </p:nvGrpSpPr>
        <p:grpSpPr bwMode="auto">
          <a:xfrm>
            <a:off x="107950" y="115888"/>
            <a:ext cx="4319588" cy="6572250"/>
            <a:chOff x="107504" y="116632"/>
            <a:chExt cx="4320480" cy="6571879"/>
          </a:xfrm>
        </p:grpSpPr>
        <p:pic>
          <p:nvPicPr>
            <p:cNvPr id="35843" name="Picture 1" descr="C:\Users\1\Desktop\лишайники\IMAG7435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07504" y="116632"/>
              <a:ext cx="4320480" cy="65718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608" name="TextBox 3"/>
            <p:cNvSpPr txBox="1">
              <a:spLocks noChangeArrowheads="1"/>
            </p:cNvSpPr>
            <p:nvPr/>
          </p:nvSpPr>
          <p:spPr bwMode="auto">
            <a:xfrm>
              <a:off x="467544" y="5733256"/>
              <a:ext cx="3600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solidFill>
                    <a:schemeClr val="bg1"/>
                  </a:solidFill>
                  <a:latin typeface="Century Schoolbook" pitchFamily="18" charset="0"/>
                </a:rPr>
                <a:t>Исследование образования кислорода в процессе фотосинтеза</a:t>
              </a:r>
            </a:p>
          </p:txBody>
        </p:sp>
      </p:grpSp>
      <p:pic>
        <p:nvPicPr>
          <p:cNvPr id="6" name="Picture 1" descr="E:\Frbv7OGzG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632"/>
            <a:ext cx="3922780" cy="652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1\Desktop\лишайники\IMAG74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5013176"/>
            <a:ext cx="1249524" cy="156840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Прямая со стрелкой 8"/>
          <p:cNvCxnSpPr/>
          <p:nvPr/>
        </p:nvCxnSpPr>
        <p:spPr>
          <a:xfrm>
            <a:off x="7740650" y="3933825"/>
            <a:ext cx="360363" cy="15827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4787900" y="333375"/>
            <a:ext cx="38163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entury Schoolbook" pitchFamily="18" charset="0"/>
              </a:rPr>
              <a:t>Оценка качества окружающей среды методом биоиндикации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81000"/>
            <a:ext cx="7543800" cy="5410200"/>
          </a:xfrm>
        </p:spPr>
        <p:txBody>
          <a:bodyPr/>
          <a:lstStyle/>
          <a:p>
            <a:pPr marL="762000" indent="-762000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      </a:t>
            </a:r>
            <a:endParaRPr lang="ru-RU" sz="3600" dirty="0" smtClean="0"/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571500" y="976313"/>
            <a:ext cx="36718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graphicFrame>
        <p:nvGraphicFramePr>
          <p:cNvPr id="166929" name="Group 17"/>
          <p:cNvGraphicFramePr>
            <a:graphicFrameLocks noGrp="1"/>
          </p:cNvGraphicFramePr>
          <p:nvPr/>
        </p:nvGraphicFramePr>
        <p:xfrm>
          <a:off x="3306763" y="976313"/>
          <a:ext cx="3671887" cy="517525"/>
        </p:xfrm>
        <a:graphic>
          <a:graphicData uri="http://schemas.openxmlformats.org/drawingml/2006/table">
            <a:tbl>
              <a:tblPr/>
              <a:tblGrid>
                <a:gridCol w="36718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30" name="Picture 2" descr="C:\Users\1\Downloads\IMAG7586_1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79388" y="908050"/>
            <a:ext cx="2336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Достижения моих учеников – это мои достижения </a:t>
            </a:r>
          </a:p>
        </p:txBody>
      </p:sp>
      <p:pic>
        <p:nvPicPr>
          <p:cNvPr id="26632" name="Picture 4" descr="C:\Users\1\Desktop\Дневник\IMAG7518.jpg"/>
          <p:cNvPicPr>
            <a:picLocks noChangeAspect="1" noChangeArrowheads="1"/>
          </p:cNvPicPr>
          <p:nvPr/>
        </p:nvPicPr>
        <p:blipFill>
          <a:blip r:embed="rId4"/>
          <a:srcRect r="-748"/>
          <a:stretch>
            <a:fillRect/>
          </a:stretch>
        </p:blipFill>
        <p:spPr bwMode="auto">
          <a:xfrm>
            <a:off x="1258888" y="3687763"/>
            <a:ext cx="2085975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 descr="C:\Users\1\Desktop\Дневник\IMAG7516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3000375" y="928688"/>
            <a:ext cx="2447925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" descr="http://cs7058.vk.me/c630020/v630020211/2568f/wQAxMgvv0A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632200"/>
            <a:ext cx="2090737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Рисунок 7"/>
          <p:cNvPicPr>
            <a:picLocks noChangeAspect="1" noChangeArrowheads="1"/>
          </p:cNvPicPr>
          <p:nvPr/>
        </p:nvPicPr>
        <p:blipFill>
          <a:blip r:embed="rId7"/>
          <a:srcRect r="-1128"/>
          <a:stretch>
            <a:fillRect/>
          </a:stretch>
        </p:blipFill>
        <p:spPr bwMode="auto">
          <a:xfrm>
            <a:off x="6011863" y="908050"/>
            <a:ext cx="2241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" descr="C:\Users\Елена\Downloads\s0VNJcN8HQ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9925" y="3690938"/>
            <a:ext cx="21240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932363" y="3573463"/>
          <a:ext cx="3779837" cy="3095625"/>
        </p:xfrm>
        <a:graphic>
          <a:graphicData uri="http://schemas.openxmlformats.org/presentationml/2006/ole">
            <p:oleObj spid="_x0000_s1026" r:id="rId3" imgW="3779848" imgH="3097036" progId="Excel.Chart.8">
              <p:embed/>
            </p:oleObj>
          </a:graphicData>
        </a:graphic>
      </p:graphicFrame>
      <p:graphicFrame>
        <p:nvGraphicFramePr>
          <p:cNvPr id="1027" name="Содержимое 13"/>
          <p:cNvGraphicFramePr>
            <a:graphicFrameLocks noGrp="1"/>
          </p:cNvGraphicFramePr>
          <p:nvPr>
            <p:ph sz="quarter" idx="2"/>
          </p:nvPr>
        </p:nvGraphicFramePr>
        <p:xfrm>
          <a:off x="179388" y="1412875"/>
          <a:ext cx="5545137" cy="4824413"/>
        </p:xfrm>
        <a:graphic>
          <a:graphicData uri="http://schemas.openxmlformats.org/presentationml/2006/ole">
            <p:oleObj spid="_x0000_s1027" r:id="rId4" imgW="5547841" imgH="4822354" progId="Excel.Chart.8">
              <p:embed/>
            </p:oleObj>
          </a:graphicData>
        </a:graphic>
      </p:graphicFrame>
      <p:sp>
        <p:nvSpPr>
          <p:cNvPr id="1028" name="TextBox 14"/>
          <p:cNvSpPr txBox="1">
            <a:spLocks noChangeArrowheads="1"/>
          </p:cNvSpPr>
          <p:nvPr/>
        </p:nvSpPr>
        <p:spPr bwMode="auto">
          <a:xfrm>
            <a:off x="468313" y="260350"/>
            <a:ext cx="3671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Уровень экологической культуры обучающихся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 8 «А» класса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2015-2016 учебный год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1029" name="TextBox 15"/>
          <p:cNvSpPr txBox="1">
            <a:spLocks noChangeArrowheads="1"/>
          </p:cNvSpPr>
          <p:nvPr/>
        </p:nvSpPr>
        <p:spPr bwMode="auto">
          <a:xfrm>
            <a:off x="5003800" y="2492375"/>
            <a:ext cx="3816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Качество подготовки обучающихся по биологии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в 10 классе 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2015-2016 учебный год</a:t>
            </a:r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571500" y="976313"/>
            <a:ext cx="36718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pic>
        <p:nvPicPr>
          <p:cNvPr id="6" name="Picture 2" descr="F:\учитель года\IMAG61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2925" y="4451350"/>
            <a:ext cx="3071813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1\Desktop\Дневник\IMAG6133~2.jpg"/>
          <p:cNvPicPr>
            <a:picLocks noChangeAspect="1" noChangeArrowheads="1"/>
          </p:cNvPicPr>
          <p:nvPr/>
        </p:nvPicPr>
        <p:blipFill>
          <a:blip r:embed="rId4"/>
          <a:srcRect t="-3936"/>
          <a:stretch>
            <a:fillRect/>
          </a:stretch>
        </p:blipFill>
        <p:spPr bwMode="auto">
          <a:xfrm>
            <a:off x="4932363" y="981075"/>
            <a:ext cx="3024187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4" name="Picture 2" descr="F:\учитель года\100_9762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3525" y="333375"/>
            <a:ext cx="367347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893975" y="56661"/>
            <a:ext cx="518457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думаете на год вперед – сейте зерна.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думаете на 10 лет вперед – сажайте деревья.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думаете на 100 лет вперед – воспитывайте человека.</a:t>
            </a: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(Китайский мыслитель </a:t>
            </a:r>
            <a:r>
              <a:rPr lang="ru-RU" sz="1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Гуань-цзы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9" name="Picture 6" descr="C:\Users\1\Downloads\LkXK5wYyiD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400" y="3460750"/>
            <a:ext cx="4575175" cy="313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9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3008313" cy="145008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Человек – часть биосферы</a:t>
            </a:r>
          </a:p>
        </p:txBody>
      </p:sp>
      <p:pic>
        <p:nvPicPr>
          <p:cNvPr id="7" name="Picture 2" descr="http://bukpravda.cv.ua/media/k2/items/cache/374fef18d9a564adff2f3808d7fd487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2060575"/>
            <a:ext cx="3743325" cy="3744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://im5-tub-ru.yandex.net/i?id=100373649-33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476250"/>
            <a:ext cx="206692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im7-tub-ru.yandex.net/i?id=61165175-10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4797425"/>
            <a:ext cx="19050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://im4-tub-ru.yandex.net/i?id=326020992-1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2492375"/>
            <a:ext cx="1871662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ttp://im5-tub-ru.yandex.net/i?id=213403-39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476250"/>
            <a:ext cx="190500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 descr="http://im1-tub-ru.yandex.net/i?id=74375298-62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67175" y="4797425"/>
            <a:ext cx="185737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2987675" y="1916113"/>
            <a:ext cx="3960813" cy="7921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987675" y="1341438"/>
            <a:ext cx="863600" cy="13668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59113" y="2708275"/>
            <a:ext cx="108108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87675" y="2708275"/>
            <a:ext cx="1512888" cy="20161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156325" y="2781300"/>
            <a:ext cx="576263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im4-tub-ru.yandex.net/i?id=163642720-14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140200" y="2492375"/>
            <a:ext cx="20002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1" name="Прямая со стрелкой 20"/>
          <p:cNvCxnSpPr/>
          <p:nvPr/>
        </p:nvCxnSpPr>
        <p:spPr>
          <a:xfrm>
            <a:off x="2987675" y="2708275"/>
            <a:ext cx="3744913" cy="25209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2267744" y="1628800"/>
            <a:ext cx="4608512" cy="23042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Экологическая культура</a:t>
            </a:r>
          </a:p>
        </p:txBody>
      </p:sp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2411413" y="3789363"/>
            <a:ext cx="46085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latin typeface="Calibri" pitchFamily="34" charset="0"/>
              </a:rPr>
              <a:t>это уровень восприятия людьми природы, окружающего мира и оценка своего положения во вселенной, отношение человека к миру, к живой природе 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908720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8866" y="116632"/>
            <a:ext cx="81291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Структура экологической культуры личности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571500" y="976313"/>
            <a:ext cx="36718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entury Schoolbook" pitchFamily="18" charset="0"/>
            </a:endParaRPr>
          </a:p>
        </p:txBody>
      </p:sp>
      <p:grpSp>
        <p:nvGrpSpPr>
          <p:cNvPr id="14339" name="Группа 21"/>
          <p:cNvGrpSpPr>
            <a:grpSpLocks/>
          </p:cNvGrpSpPr>
          <p:nvPr/>
        </p:nvGrpSpPr>
        <p:grpSpPr bwMode="auto">
          <a:xfrm>
            <a:off x="207963" y="714375"/>
            <a:ext cx="2160587" cy="2305050"/>
            <a:chOff x="107504" y="116632"/>
            <a:chExt cx="1988623" cy="1926208"/>
          </a:xfrm>
        </p:grpSpPr>
        <p:pic>
          <p:nvPicPr>
            <p:cNvPr id="14354" name="Picture 9" descr="C:\Users\1\Downloads\pes_283774.jpg"/>
            <p:cNvPicPr>
              <a:picLocks noChangeAspect="1" noChangeArrowheads="1"/>
            </p:cNvPicPr>
            <p:nvPr/>
          </p:nvPicPr>
          <p:blipFill>
            <a:blip r:embed="rId3"/>
            <a:srcRect t="-464"/>
            <a:stretch>
              <a:fillRect/>
            </a:stretch>
          </p:blipFill>
          <p:spPr bwMode="auto">
            <a:xfrm>
              <a:off x="107504" y="116632"/>
              <a:ext cx="1988623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10426" y="1704560"/>
              <a:ext cx="1887804" cy="338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lang="ru-RU" sz="1600" b="1" dirty="0" err="1">
                  <a:solidFill>
                    <a:schemeClr val="bg1"/>
                  </a:solidFill>
                  <a:latin typeface="Bookman Old Style" pitchFamily="18" charset="0"/>
                  <a:cs typeface="Times New Roman" pitchFamily="18" charset="0"/>
                </a:rPr>
                <a:t>А.Гумбольд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grpSp>
        <p:nvGrpSpPr>
          <p:cNvPr id="14340" name="Группа 31"/>
          <p:cNvGrpSpPr>
            <a:grpSpLocks/>
          </p:cNvGrpSpPr>
          <p:nvPr/>
        </p:nvGrpSpPr>
        <p:grpSpPr bwMode="auto">
          <a:xfrm>
            <a:off x="6392863" y="3656013"/>
            <a:ext cx="2627312" cy="3068637"/>
            <a:chOff x="6200489" y="3441643"/>
            <a:chExt cx="3774878" cy="3284984"/>
          </a:xfrm>
        </p:grpSpPr>
        <p:pic>
          <p:nvPicPr>
            <p:cNvPr id="14352" name="Picture 2" descr="C:\Users\1\Downloads\20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00489" y="3441643"/>
              <a:ext cx="3774878" cy="328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6200489" y="6293479"/>
              <a:ext cx="3096342" cy="32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cap="all" dirty="0">
                  <a:solidFill>
                    <a:schemeClr val="bg1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Bookman Old Style" pitchFamily="18" charset="0"/>
                  <a:cs typeface="+mn-cs"/>
                </a:rPr>
                <a:t>В.И. </a:t>
              </a:r>
              <a:r>
                <a:rPr lang="ru-RU" sz="1400" b="1" dirty="0">
                  <a:solidFill>
                    <a:schemeClr val="bg1"/>
                  </a:solidFill>
                  <a:effectLst>
                    <a:reflection blurRad="12700" stA="48000" endA="300" endPos="55000" dir="5400000" sy="-90000" algn="bl" rotWithShape="0"/>
                  </a:effectLst>
                  <a:latin typeface="Bookman Old Style" pitchFamily="18" charset="0"/>
                  <a:cs typeface="+mn-cs"/>
                </a:rPr>
                <a:t>Вернадский</a:t>
              </a:r>
              <a:endParaRPr lang="ru-RU" sz="1400" b="1" dirty="0">
                <a:solidFill>
                  <a:schemeClr val="bg1"/>
                </a:solidFill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14341" name="Группа 23"/>
          <p:cNvGrpSpPr>
            <a:grpSpLocks/>
          </p:cNvGrpSpPr>
          <p:nvPr/>
        </p:nvGrpSpPr>
        <p:grpSpPr bwMode="auto">
          <a:xfrm>
            <a:off x="6835775" y="744538"/>
            <a:ext cx="2082800" cy="2262187"/>
            <a:chOff x="5982233" y="1194192"/>
            <a:chExt cx="3161768" cy="3463156"/>
          </a:xfrm>
        </p:grpSpPr>
        <p:pic>
          <p:nvPicPr>
            <p:cNvPr id="14350" name="Picture 7" descr="C:\Users\1\Downloads\photo1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82233" y="1194192"/>
              <a:ext cx="2915816" cy="3463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6066580" y="3940415"/>
              <a:ext cx="3077421" cy="5103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Bookman Old Style" pitchFamily="18" charset="0"/>
                  <a:cs typeface="Times New Roman" pitchFamily="18" charset="0"/>
                </a:rPr>
                <a:t>Г.Песталоцци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grpSp>
        <p:nvGrpSpPr>
          <p:cNvPr id="14342" name="Группа 30"/>
          <p:cNvGrpSpPr>
            <a:grpSpLocks/>
          </p:cNvGrpSpPr>
          <p:nvPr/>
        </p:nvGrpSpPr>
        <p:grpSpPr bwMode="auto">
          <a:xfrm>
            <a:off x="3898900" y="3654425"/>
            <a:ext cx="2303463" cy="3071813"/>
            <a:chOff x="3585489" y="2981618"/>
            <a:chExt cx="3302766" cy="3726597"/>
          </a:xfrm>
        </p:grpSpPr>
        <p:pic>
          <p:nvPicPr>
            <p:cNvPr id="14348" name="Picture 15" descr="C:\Documents and Settings\Методист\Мои документы\Учитель Года 2011\Соснина Г.А\Портреты\Ушинский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585489" y="2981618"/>
              <a:ext cx="3302766" cy="3726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687919" y="6213261"/>
              <a:ext cx="3097907" cy="373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Bookman Old Style" pitchFamily="18" charset="0"/>
                  <a:cs typeface="+mn-cs"/>
                </a:rPr>
                <a:t>К.Д.Ушинский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14343" name="Группа 18"/>
          <p:cNvGrpSpPr>
            <a:grpSpLocks/>
          </p:cNvGrpSpPr>
          <p:nvPr/>
        </p:nvGrpSpPr>
        <p:grpSpPr bwMode="auto">
          <a:xfrm>
            <a:off x="258763" y="3571875"/>
            <a:ext cx="3241675" cy="3106738"/>
            <a:chOff x="5580112" y="116632"/>
            <a:chExt cx="2880320" cy="2912368"/>
          </a:xfrm>
        </p:grpSpPr>
        <p:pic>
          <p:nvPicPr>
            <p:cNvPr id="14346" name="Picture 6" descr="C:\Users\1\Downloads\i.jpg"/>
            <p:cNvPicPr>
              <a:picLocks noChangeAspect="1" noChangeArrowheads="1"/>
            </p:cNvPicPr>
            <p:nvPr/>
          </p:nvPicPr>
          <p:blipFill>
            <a:blip r:embed="rId7">
              <a:lum bright="-10000"/>
            </a:blip>
            <a:srcRect/>
            <a:stretch>
              <a:fillRect/>
            </a:stretch>
          </p:blipFill>
          <p:spPr bwMode="auto">
            <a:xfrm>
              <a:off x="5580112" y="116632"/>
              <a:ext cx="2880320" cy="29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701418" y="2615286"/>
              <a:ext cx="2592570" cy="3750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Bookman Old Style" pitchFamily="18" charset="0"/>
                  <a:cs typeface="Times New Roman" pitchFamily="18" charset="0"/>
                </a:rPr>
                <a:t>Ж.Ж. Руссо</a:t>
              </a:r>
              <a:endPara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676112" y="116632"/>
            <a:ext cx="817723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Природа уникальна и ЭТО могучий источник знаний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3" name="Выноска-облако 32"/>
          <p:cNvSpPr/>
          <p:nvPr/>
        </p:nvSpPr>
        <p:spPr>
          <a:xfrm>
            <a:off x="2339975" y="476250"/>
            <a:ext cx="4464050" cy="2881313"/>
          </a:xfrm>
          <a:prstGeom prst="cloudCallout">
            <a:avLst>
              <a:gd name="adj1" fmla="val -34274"/>
              <a:gd name="adj2" fmla="val 783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«Воспитание должно происходить естественно, так как ребенок – это чистый лист, на котором можно написать все что угодно.» (Эмиль, 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О воспитании)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844824"/>
          <a:ext cx="84969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1844824"/>
            <a:ext cx="792088" cy="46805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9775" y="114300"/>
            <a:ext cx="648071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Цель экологического воспитания: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403350" y="549275"/>
            <a:ext cx="7345363" cy="12001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Воспитать личность, обладающую эволюционным мышлением, экологической культурой, ориентирующуюся  в области научной картины мира, владеющую знанием методов практического применения.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714356"/>
            <a:ext cx="588128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1. Экологическая пропаганда </a:t>
            </a:r>
            <a:r>
              <a:rPr lang="ru-RU" b="1" dirty="0">
                <a:latin typeface="+mn-lt"/>
                <a:cs typeface="+mn-cs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разработка плакатов, эмблем,  призывающих к сохранению окружающей среды, пропаганде здорового образа жизни. </a:t>
            </a:r>
          </a:p>
        </p:txBody>
      </p:sp>
      <p:pic>
        <p:nvPicPr>
          <p:cNvPr id="8" name="Picture 4" descr="C:\Users\1\Desktop\Дневник\IMAG7565.jpg"/>
          <p:cNvPicPr>
            <a:picLocks noChangeAspect="1" noChangeArrowheads="1"/>
          </p:cNvPicPr>
          <p:nvPr/>
        </p:nvPicPr>
        <p:blipFill>
          <a:blip r:embed="rId2" cstate="print"/>
          <a:srcRect r="-746"/>
          <a:stretch>
            <a:fillRect/>
          </a:stretch>
        </p:blipFill>
        <p:spPr bwMode="auto">
          <a:xfrm>
            <a:off x="1" y="3531564"/>
            <a:ext cx="3275856" cy="332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1\Desktop\Дневник\IMAG7563.jpg"/>
          <p:cNvPicPr>
            <a:picLocks noChangeAspect="1" noChangeArrowheads="1"/>
          </p:cNvPicPr>
          <p:nvPr/>
        </p:nvPicPr>
        <p:blipFill>
          <a:blip r:embed="rId3" cstate="print"/>
          <a:srcRect r="-5225"/>
          <a:stretch>
            <a:fillRect/>
          </a:stretch>
        </p:blipFill>
        <p:spPr bwMode="auto">
          <a:xfrm>
            <a:off x="2643174" y="2285992"/>
            <a:ext cx="3584853" cy="330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7" name="Picture 3" descr="C:\Users\1\Desktop\Дневник\IMAG7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982" y="3861048"/>
            <a:ext cx="3713017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Рисунок 6" descr="D:\Documents and Settings\МаксиМ\Мои документы\Мои рисунки\Изображение\Изображение 0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0"/>
            <a:ext cx="158908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5" descr="D:\Documents and Settings\МаксиМ\Мои документы\Мои рисунки\Изображение\Изображение 0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3" y="0"/>
            <a:ext cx="150018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016303" y="0"/>
            <a:ext cx="72699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Формирование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экокультуры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осуществляется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 следующим направлениям: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D:\Documents and Settings\МаксиМ\Мои документы\Мои рисунки\Изображение\Изображение 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0"/>
            <a:ext cx="150018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 descr="D:\Documents and Settings\МаксиМ\Мои документы\Мои рисунки\Изображение\Изображение 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0"/>
            <a:ext cx="158908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C:\Users\1\Downloads\MIhpoevkM0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48880"/>
            <a:ext cx="2889921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5607" name="Picture 2" descr="C:\Users\1\Desktop\Дневник\IMAG7555.jpg"/>
          <p:cNvPicPr>
            <a:picLocks noChangeAspect="1" noChangeArrowheads="1"/>
          </p:cNvPicPr>
          <p:nvPr/>
        </p:nvPicPr>
        <p:blipFill>
          <a:blip r:embed="rId6" cstate="print"/>
          <a:srcRect l="-1776"/>
          <a:stretch>
            <a:fillRect/>
          </a:stretch>
        </p:blipFill>
        <p:spPr bwMode="auto">
          <a:xfrm>
            <a:off x="2915816" y="2969568"/>
            <a:ext cx="5964211" cy="38884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619672" y="836712"/>
            <a:ext cx="568863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2. Экологическое просвещение </a:t>
            </a:r>
            <a:r>
              <a:rPr lang="ru-RU" b="1" dirty="0">
                <a:latin typeface="+mn-lt"/>
                <a:cs typeface="+mn-cs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разработка мероприятий, способствующих распространению знаний о природе и необходимости её охраны.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303" y="0"/>
            <a:ext cx="72699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Формирование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экокультуры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осуществляется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 следующим направлениям: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ntitled_1007.bmp"/>
          <p:cNvPicPr>
            <a:picLocks noChangeAspect="1" noChangeArrowheads="1"/>
          </p:cNvPicPr>
          <p:nvPr/>
        </p:nvPicPr>
        <p:blipFill>
          <a:blip r:embed="rId2" cstate="print"/>
          <a:srcRect l="2678" t="16925" r="4987" b="12201"/>
          <a:stretch>
            <a:fillRect/>
          </a:stretch>
        </p:blipFill>
        <p:spPr bwMode="auto">
          <a:xfrm>
            <a:off x="1827761" y="1700808"/>
            <a:ext cx="5336527" cy="3001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Рисунок 5" descr="D:\Documents and Settings\МаксиМ\Мои документы\Мои рисунки\Изображение\Изображение 0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0"/>
            <a:ext cx="150018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D:\Documents and Settings\МаксиМ\Мои документы\Мои рисунки\Изображение\Изображение 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0"/>
            <a:ext cx="1589088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Untitled_3118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4077072"/>
            <a:ext cx="3680927" cy="2667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F:\Untitled_3442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4072785"/>
            <a:ext cx="3600400" cy="2785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16303" y="0"/>
            <a:ext cx="72699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Формирование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экокультуры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осуществляется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 следующим направлениям: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692696"/>
            <a:ext cx="568863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3.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Учебно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– исследовательская деятельность на уроках и внеурочной деятельности</a:t>
            </a:r>
            <a:r>
              <a:rPr lang="ru-RU" b="1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538</Words>
  <Application>Microsoft Office PowerPoint</Application>
  <PresentationFormat>Экран (4:3)</PresentationFormat>
  <Paragraphs>92</Paragraphs>
  <Slides>19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Century Schoolbook</vt:lpstr>
      <vt:lpstr>Wingdings</vt:lpstr>
      <vt:lpstr>Wingdings 2</vt:lpstr>
      <vt:lpstr>Calibri</vt:lpstr>
      <vt:lpstr>Times New Roman</vt:lpstr>
      <vt:lpstr>Bookman Old Style</vt:lpstr>
      <vt:lpstr>Garamond</vt:lpstr>
      <vt:lpstr>Эркер</vt:lpstr>
      <vt:lpstr>Тема Office</vt:lpstr>
      <vt:lpstr>Диаграмма Microsoft Office Excel</vt:lpstr>
      <vt:lpstr>Слайд 1</vt:lpstr>
      <vt:lpstr>Человек – часть биосферы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Организация деятельности ОБучаЮщихся на уроках</vt:lpstr>
      <vt:lpstr>Слайд 13</vt:lpstr>
      <vt:lpstr>Человек оставил свой след в природе в буквальном смысле этого слова</vt:lpstr>
      <vt:lpstr>Исследование  качества молока  по органолептическим свойствам </vt:lpstr>
      <vt:lpstr>Слайд 16</vt:lpstr>
      <vt:lpstr>       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126</cp:revision>
  <dcterms:created xsi:type="dcterms:W3CDTF">2016-03-28T08:00:48Z</dcterms:created>
  <dcterms:modified xsi:type="dcterms:W3CDTF">2016-04-10T18:55:39Z</dcterms:modified>
</cp:coreProperties>
</file>